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7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397" r:id="rId2"/>
    <p:sldId id="398" r:id="rId3"/>
    <p:sldId id="399" r:id="rId4"/>
    <p:sldId id="341" r:id="rId5"/>
    <p:sldId id="342" r:id="rId6"/>
    <p:sldId id="344" r:id="rId7"/>
    <p:sldId id="349" r:id="rId8"/>
    <p:sldId id="350" r:id="rId9"/>
    <p:sldId id="351" r:id="rId10"/>
    <p:sldId id="348" r:id="rId11"/>
    <p:sldId id="352" r:id="rId12"/>
    <p:sldId id="353" r:id="rId13"/>
    <p:sldId id="354" r:id="rId14"/>
    <p:sldId id="355" r:id="rId15"/>
    <p:sldId id="356" r:id="rId16"/>
    <p:sldId id="258" r:id="rId17"/>
    <p:sldId id="357" r:id="rId18"/>
    <p:sldId id="358" r:id="rId19"/>
    <p:sldId id="268" r:id="rId20"/>
    <p:sldId id="270" r:id="rId21"/>
    <p:sldId id="359" r:id="rId22"/>
    <p:sldId id="361" r:id="rId23"/>
    <p:sldId id="360" r:id="rId24"/>
    <p:sldId id="365" r:id="rId25"/>
    <p:sldId id="364" r:id="rId26"/>
    <p:sldId id="274" r:id="rId27"/>
    <p:sldId id="366" r:id="rId28"/>
    <p:sldId id="367" r:id="rId29"/>
    <p:sldId id="363" r:id="rId30"/>
    <p:sldId id="368" r:id="rId31"/>
    <p:sldId id="372" r:id="rId32"/>
    <p:sldId id="373" r:id="rId33"/>
    <p:sldId id="374" r:id="rId34"/>
    <p:sldId id="375" r:id="rId35"/>
    <p:sldId id="369" r:id="rId36"/>
    <p:sldId id="376" r:id="rId37"/>
    <p:sldId id="370" r:id="rId38"/>
    <p:sldId id="371" r:id="rId39"/>
    <p:sldId id="299" r:id="rId40"/>
    <p:sldId id="377" r:id="rId41"/>
    <p:sldId id="378" r:id="rId42"/>
    <p:sldId id="380" r:id="rId43"/>
    <p:sldId id="298" r:id="rId44"/>
    <p:sldId id="381" r:id="rId45"/>
    <p:sldId id="383" r:id="rId46"/>
    <p:sldId id="382" r:id="rId47"/>
    <p:sldId id="384" r:id="rId48"/>
    <p:sldId id="385" r:id="rId49"/>
    <p:sldId id="386" r:id="rId50"/>
    <p:sldId id="387" r:id="rId51"/>
    <p:sldId id="388" r:id="rId52"/>
    <p:sldId id="390" r:id="rId53"/>
    <p:sldId id="391" r:id="rId54"/>
    <p:sldId id="389" r:id="rId55"/>
    <p:sldId id="392" r:id="rId56"/>
    <p:sldId id="396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662" autoAdjust="0"/>
    <p:restoredTop sz="95501" autoAdjust="0"/>
  </p:normalViewPr>
  <p:slideViewPr>
    <p:cSldViewPr snapToGrid="0">
      <p:cViewPr>
        <p:scale>
          <a:sx n="90" d="100"/>
          <a:sy n="90" d="100"/>
        </p:scale>
        <p:origin x="-2244" y="-6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2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-2.88662146414441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успеваемость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0.5900000000000003</c:v>
                </c:pt>
                <c:pt idx="1">
                  <c:v>0.999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07442176"/>
        <c:axId val="107443712"/>
      </c:barChart>
      <c:catAx>
        <c:axId val="107442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443712"/>
        <c:crosses val="autoZero"/>
        <c:auto val="1"/>
        <c:lblAlgn val="ctr"/>
        <c:lblOffset val="100"/>
        <c:noMultiLvlLbl val="0"/>
      </c:catAx>
      <c:valAx>
        <c:axId val="10744371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07442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207997461893037E-3"/>
                  <c:y val="-3.75109857699218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119437313687923E-2"/>
                  <c:y val="4.85753772560139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 п.</c:v>
                </c:pt>
                <c:pt idx="2">
                  <c:v>Биология</c:v>
                </c:pt>
                <c:pt idx="3">
                  <c:v>Химия</c:v>
                </c:pt>
                <c:pt idx="4">
                  <c:v>Обществознание</c:v>
                </c:pt>
                <c:pt idx="5">
                  <c:v>История</c:v>
                </c:pt>
                <c:pt idx="6">
                  <c:v>Татарский язык</c:v>
                </c:pt>
                <c:pt idx="7">
                  <c:v>Английский язык</c:v>
                </c:pt>
                <c:pt idx="8">
                  <c:v>ИТОГО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4458875981706805E-3"/>
                  <c:y val="-1.05246650721368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4917316935964513E-2"/>
                  <c:y val="4.3178113116456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 п.</c:v>
                </c:pt>
                <c:pt idx="2">
                  <c:v>Биология</c:v>
                </c:pt>
                <c:pt idx="3">
                  <c:v>Химия</c:v>
                </c:pt>
                <c:pt idx="4">
                  <c:v>Обществознание</c:v>
                </c:pt>
                <c:pt idx="5">
                  <c:v>История</c:v>
                </c:pt>
                <c:pt idx="6">
                  <c:v>Татарский язык</c:v>
                </c:pt>
                <c:pt idx="7">
                  <c:v>Английский язык</c:v>
                </c:pt>
                <c:pt idx="8">
                  <c:v>ИТОГО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16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19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614718995426625E-2"/>
                  <c:y val="-1.05246650721366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6039987309465174E-3"/>
                  <c:y val="5.0158433076474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1.26089864872904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1.44234446954668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3748485538708628E-2"/>
                  <c:y val="4.85753772560139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 п.</c:v>
                </c:pt>
                <c:pt idx="2">
                  <c:v>Биология</c:v>
                </c:pt>
                <c:pt idx="3">
                  <c:v>Химия</c:v>
                </c:pt>
                <c:pt idx="4">
                  <c:v>Обществознание</c:v>
                </c:pt>
                <c:pt idx="5">
                  <c:v>История</c:v>
                </c:pt>
                <c:pt idx="6">
                  <c:v>Татарский язык</c:v>
                </c:pt>
                <c:pt idx="7">
                  <c:v>Английский язык</c:v>
                </c:pt>
                <c:pt idx="8">
                  <c:v>ИТОГО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23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7580416"/>
        <c:axId val="107602688"/>
      </c:barChart>
      <c:catAx>
        <c:axId val="10758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602688"/>
        <c:crosses val="autoZero"/>
        <c:auto val="1"/>
        <c:lblAlgn val="ctr"/>
        <c:lblOffset val="100"/>
        <c:noMultiLvlLbl val="0"/>
      </c:catAx>
      <c:valAx>
        <c:axId val="107602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58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rgbClr val="8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Русский язык</c:v>
                </c:pt>
                <c:pt idx="1">
                  <c:v>Математика п.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Обществознание</c:v>
                </c:pt>
                <c:pt idx="7">
                  <c:v>Информатика</c:v>
                </c:pt>
                <c:pt idx="8">
                  <c:v>География</c:v>
                </c:pt>
                <c:pt idx="9">
                  <c:v>Литература</c:v>
                </c:pt>
                <c:pt idx="10">
                  <c:v>Английский язык</c:v>
                </c:pt>
                <c:pt idx="11">
                  <c:v>Татарский язык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65.400000000000006</c:v>
                </c:pt>
                <c:pt idx="1">
                  <c:v>64.400000000000006</c:v>
                </c:pt>
                <c:pt idx="2">
                  <c:v>50.1</c:v>
                </c:pt>
                <c:pt idx="3">
                  <c:v>53.9</c:v>
                </c:pt>
                <c:pt idx="4">
                  <c:v>45.3</c:v>
                </c:pt>
                <c:pt idx="5">
                  <c:v>52.5</c:v>
                </c:pt>
                <c:pt idx="6">
                  <c:v>56</c:v>
                </c:pt>
                <c:pt idx="10">
                  <c:v>71.2</c:v>
                </c:pt>
                <c:pt idx="11">
                  <c:v>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Русский язык</c:v>
                </c:pt>
                <c:pt idx="1">
                  <c:v>Математика п.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Обществознание</c:v>
                </c:pt>
                <c:pt idx="7">
                  <c:v>Информатика</c:v>
                </c:pt>
                <c:pt idx="8">
                  <c:v>География</c:v>
                </c:pt>
                <c:pt idx="9">
                  <c:v>Литература</c:v>
                </c:pt>
                <c:pt idx="10">
                  <c:v>Английский язык</c:v>
                </c:pt>
                <c:pt idx="11">
                  <c:v>Татарский язык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66.8</c:v>
                </c:pt>
                <c:pt idx="1">
                  <c:v>62.6</c:v>
                </c:pt>
                <c:pt idx="2">
                  <c:v>53</c:v>
                </c:pt>
                <c:pt idx="3">
                  <c:v>58.5</c:v>
                </c:pt>
                <c:pt idx="4">
                  <c:v>55.5</c:v>
                </c:pt>
                <c:pt idx="5">
                  <c:v>64.5</c:v>
                </c:pt>
                <c:pt idx="6">
                  <c:v>60.3</c:v>
                </c:pt>
                <c:pt idx="7">
                  <c:v>59.6</c:v>
                </c:pt>
                <c:pt idx="8">
                  <c:v>65</c:v>
                </c:pt>
                <c:pt idx="9">
                  <c:v>77</c:v>
                </c:pt>
                <c:pt idx="10">
                  <c:v>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779968"/>
        <c:axId val="107781504"/>
      </c:lineChart>
      <c:catAx>
        <c:axId val="10777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781504"/>
        <c:crosses val="autoZero"/>
        <c:auto val="1"/>
        <c:lblAlgn val="ctr"/>
        <c:lblOffset val="100"/>
        <c:noMultiLvlLbl val="0"/>
      </c:catAx>
      <c:valAx>
        <c:axId val="10778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7799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Большекайбицкая </c:v>
                </c:pt>
                <c:pt idx="1">
                  <c:v>Чутеевская</c:v>
                </c:pt>
                <c:pt idx="2">
                  <c:v>Старотябердинская</c:v>
                </c:pt>
                <c:pt idx="3">
                  <c:v>Хозесановская</c:v>
                </c:pt>
                <c:pt idx="4">
                  <c:v>Большеподберезинская</c:v>
                </c:pt>
                <c:pt idx="5">
                  <c:v>Федоровская</c:v>
                </c:pt>
                <c:pt idx="6">
                  <c:v>Большерусаковская</c:v>
                </c:pt>
                <c:pt idx="7">
                  <c:v>По району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37</c:v>
                </c:pt>
                <c:pt idx="1">
                  <c:v>12</c:v>
                </c:pt>
                <c:pt idx="2">
                  <c:v>8</c:v>
                </c:pt>
                <c:pt idx="3">
                  <c:v>10</c:v>
                </c:pt>
                <c:pt idx="4">
                  <c:v>7</c:v>
                </c:pt>
                <c:pt idx="5">
                  <c:v>28</c:v>
                </c:pt>
                <c:pt idx="6">
                  <c:v>2</c:v>
                </c:pt>
                <c:pt idx="7">
                  <c:v>104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1"/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Большекайбицкая </c:v>
                </c:pt>
                <c:pt idx="1">
                  <c:v>Чутеевская</c:v>
                </c:pt>
                <c:pt idx="2">
                  <c:v>Старотябердинская</c:v>
                </c:pt>
                <c:pt idx="3">
                  <c:v>Хозесановская</c:v>
                </c:pt>
                <c:pt idx="4">
                  <c:v>Большеподберезинская</c:v>
                </c:pt>
                <c:pt idx="5">
                  <c:v>Федоровская</c:v>
                </c:pt>
                <c:pt idx="6">
                  <c:v>Большерусаковская</c:v>
                </c:pt>
                <c:pt idx="7">
                  <c:v>По району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68.599999999999994</c:v>
                </c:pt>
                <c:pt idx="1">
                  <c:v>62.8</c:v>
                </c:pt>
                <c:pt idx="2">
                  <c:v>61.5</c:v>
                </c:pt>
                <c:pt idx="3">
                  <c:v>69.400000000000006</c:v>
                </c:pt>
                <c:pt idx="4">
                  <c:v>74</c:v>
                </c:pt>
                <c:pt idx="5">
                  <c:v>64.2</c:v>
                </c:pt>
                <c:pt idx="6">
                  <c:v>76</c:v>
                </c:pt>
                <c:pt idx="7">
                  <c:v>66.8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15810688"/>
        <c:axId val="115812224"/>
      </c:barChart>
      <c:catAx>
        <c:axId val="11581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812224"/>
        <c:crosses val="autoZero"/>
        <c:auto val="1"/>
        <c:lblAlgn val="ctr"/>
        <c:lblOffset val="100"/>
        <c:noMultiLvlLbl val="0"/>
      </c:catAx>
      <c:valAx>
        <c:axId val="115812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810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учащихся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Большекайбицкая </c:v>
                </c:pt>
                <c:pt idx="1">
                  <c:v>Чутеевская</c:v>
                </c:pt>
                <c:pt idx="2">
                  <c:v>Старотябердинская</c:v>
                </c:pt>
                <c:pt idx="3">
                  <c:v>Хозесановская</c:v>
                </c:pt>
                <c:pt idx="4">
                  <c:v>Большеподберезинская</c:v>
                </c:pt>
                <c:pt idx="5">
                  <c:v>Федоровская</c:v>
                </c:pt>
                <c:pt idx="6">
                  <c:v>Большерусаковская</c:v>
                </c:pt>
                <c:pt idx="7">
                  <c:v>По району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16</c:v>
                </c:pt>
                <c:pt idx="1">
                  <c:v>6</c:v>
                </c:pt>
                <c:pt idx="2">
                  <c:v>1</c:v>
                </c:pt>
                <c:pt idx="3">
                  <c:v>6</c:v>
                </c:pt>
                <c:pt idx="4">
                  <c:v>4</c:v>
                </c:pt>
                <c:pt idx="5">
                  <c:v>16</c:v>
                </c:pt>
                <c:pt idx="6">
                  <c:v>1</c:v>
                </c:pt>
                <c:pt idx="7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Большекайбицкая </c:v>
                </c:pt>
                <c:pt idx="1">
                  <c:v>Чутеевская</c:v>
                </c:pt>
                <c:pt idx="2">
                  <c:v>Старотябердинская</c:v>
                </c:pt>
                <c:pt idx="3">
                  <c:v>Хозесановская</c:v>
                </c:pt>
                <c:pt idx="4">
                  <c:v>Большеподберезинская</c:v>
                </c:pt>
                <c:pt idx="5">
                  <c:v>Федоровская</c:v>
                </c:pt>
                <c:pt idx="6">
                  <c:v>Большерусаковская</c:v>
                </c:pt>
                <c:pt idx="7">
                  <c:v>По району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65.06</c:v>
                </c:pt>
                <c:pt idx="1">
                  <c:v>71.669999999999987</c:v>
                </c:pt>
                <c:pt idx="2">
                  <c:v>68</c:v>
                </c:pt>
                <c:pt idx="3">
                  <c:v>61.5</c:v>
                </c:pt>
                <c:pt idx="4">
                  <c:v>72</c:v>
                </c:pt>
                <c:pt idx="5">
                  <c:v>54</c:v>
                </c:pt>
                <c:pt idx="6">
                  <c:v>70</c:v>
                </c:pt>
                <c:pt idx="7">
                  <c:v>62.6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15869568"/>
        <c:axId val="115871104"/>
      </c:barChart>
      <c:catAx>
        <c:axId val="11586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871104"/>
        <c:crosses val="autoZero"/>
        <c:auto val="1"/>
        <c:lblAlgn val="ctr"/>
        <c:lblOffset val="100"/>
        <c:noMultiLvlLbl val="0"/>
      </c:catAx>
      <c:valAx>
        <c:axId val="11587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86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оценка</c:v>
                </c:pt>
              </c:strCache>
            </c:strRef>
          </c:tx>
          <c:spPr>
            <a:solidFill>
              <a:srgbClr val="800000"/>
            </a:solidFill>
            <a:ln>
              <a:noFill/>
            </a:ln>
            <a:effectLst/>
          </c:spPr>
          <c:invertIfNegative val="0"/>
          <c:dLbls>
            <c:spPr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Большекайбицкая </c:v>
                </c:pt>
                <c:pt idx="1">
                  <c:v>Чутеевская</c:v>
                </c:pt>
                <c:pt idx="2">
                  <c:v>Старотябердинская</c:v>
                </c:pt>
                <c:pt idx="3">
                  <c:v>Хозесановская</c:v>
                </c:pt>
                <c:pt idx="4">
                  <c:v>Большеподберезинская</c:v>
                </c:pt>
                <c:pt idx="5">
                  <c:v>Федоровская</c:v>
                </c:pt>
                <c:pt idx="6">
                  <c:v>Большерусаковская</c:v>
                </c:pt>
                <c:pt idx="7">
                  <c:v>По району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4.33</c:v>
                </c:pt>
                <c:pt idx="1">
                  <c:v>4.5</c:v>
                </c:pt>
                <c:pt idx="2">
                  <c:v>4.1399999999999997</c:v>
                </c:pt>
                <c:pt idx="3">
                  <c:v>4</c:v>
                </c:pt>
                <c:pt idx="4">
                  <c:v>4.67</c:v>
                </c:pt>
                <c:pt idx="5">
                  <c:v>3.6</c:v>
                </c:pt>
                <c:pt idx="6">
                  <c:v>4</c:v>
                </c:pt>
                <c:pt idx="7">
                  <c:v>4.1499999999999995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Большекайбицкая </c:v>
                </c:pt>
                <c:pt idx="1">
                  <c:v>Чутеевская</c:v>
                </c:pt>
                <c:pt idx="2">
                  <c:v>Старотябердинская</c:v>
                </c:pt>
                <c:pt idx="3">
                  <c:v>Хозесановская</c:v>
                </c:pt>
                <c:pt idx="4">
                  <c:v>Большеподберезинская</c:v>
                </c:pt>
                <c:pt idx="5">
                  <c:v>Федоровская</c:v>
                </c:pt>
                <c:pt idx="6">
                  <c:v>Большерусаковская</c:v>
                </c:pt>
                <c:pt idx="7">
                  <c:v>По району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Большекайбицкая </c:v>
                </c:pt>
                <c:pt idx="1">
                  <c:v>Чутеевская</c:v>
                </c:pt>
                <c:pt idx="2">
                  <c:v>Старотябердинская</c:v>
                </c:pt>
                <c:pt idx="3">
                  <c:v>Хозесановская</c:v>
                </c:pt>
                <c:pt idx="4">
                  <c:v>Большеподберезинская</c:v>
                </c:pt>
                <c:pt idx="5">
                  <c:v>Федоровская</c:v>
                </c:pt>
                <c:pt idx="6">
                  <c:v>Большерусаковская</c:v>
                </c:pt>
                <c:pt idx="7">
                  <c:v>По району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85.7</c:v>
                </c:pt>
                <c:pt idx="1">
                  <c:v>83.3</c:v>
                </c:pt>
                <c:pt idx="2">
                  <c:v>85.7</c:v>
                </c:pt>
                <c:pt idx="3">
                  <c:v>75</c:v>
                </c:pt>
                <c:pt idx="4">
                  <c:v>100</c:v>
                </c:pt>
                <c:pt idx="5">
                  <c:v>50</c:v>
                </c:pt>
                <c:pt idx="6">
                  <c:v>100</c:v>
                </c:pt>
                <c:pt idx="7">
                  <c:v>77.8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07835392"/>
        <c:axId val="107836928"/>
      </c:barChart>
      <c:catAx>
        <c:axId val="10783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836928"/>
        <c:crosses val="autoZero"/>
        <c:auto val="1"/>
        <c:lblAlgn val="ctr"/>
        <c:lblOffset val="100"/>
        <c:noMultiLvlLbl val="0"/>
      </c:catAx>
      <c:valAx>
        <c:axId val="107836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83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041801533322405"/>
          <c:y val="3.5591755004172422E-2"/>
          <c:w val="0.68958198466677634"/>
          <c:h val="0.7081423251136028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РТ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Русский язык</c:v>
                </c:pt>
                <c:pt idx="1">
                  <c:v>Математика п.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Обществознание</c:v>
                </c:pt>
                <c:pt idx="7">
                  <c:v>Английский язык</c:v>
                </c:pt>
                <c:pt idx="8">
                  <c:v>Информатика</c:v>
                </c:pt>
                <c:pt idx="9">
                  <c:v>География</c:v>
                </c:pt>
                <c:pt idx="10">
                  <c:v>Литература</c:v>
                </c:pt>
                <c:pt idx="11">
                  <c:v>Математика б.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74.23</c:v>
                </c:pt>
                <c:pt idx="1">
                  <c:v>64.099999999999994</c:v>
                </c:pt>
                <c:pt idx="2">
                  <c:v>60.32</c:v>
                </c:pt>
                <c:pt idx="3">
                  <c:v>64.940000000000026</c:v>
                </c:pt>
                <c:pt idx="4">
                  <c:v>58.53</c:v>
                </c:pt>
                <c:pt idx="5">
                  <c:v>59.260000000000012</c:v>
                </c:pt>
                <c:pt idx="6">
                  <c:v>61.24</c:v>
                </c:pt>
                <c:pt idx="7">
                  <c:v>80.39</c:v>
                </c:pt>
                <c:pt idx="8">
                  <c:v>69.63</c:v>
                </c:pt>
                <c:pt idx="9">
                  <c:v>65.099999999999994</c:v>
                </c:pt>
                <c:pt idx="10">
                  <c:v>71.2</c:v>
                </c:pt>
                <c:pt idx="11">
                  <c:v>4.4800000000000004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Район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Лист1!$A$2:$A$13</c:f>
              <c:strCache>
                <c:ptCount val="12"/>
                <c:pt idx="0">
                  <c:v>Русский язык</c:v>
                </c:pt>
                <c:pt idx="1">
                  <c:v>Математика п.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Обществознание</c:v>
                </c:pt>
                <c:pt idx="7">
                  <c:v>Английский язык</c:v>
                </c:pt>
                <c:pt idx="8">
                  <c:v>Информатика</c:v>
                </c:pt>
                <c:pt idx="9">
                  <c:v>География</c:v>
                </c:pt>
                <c:pt idx="10">
                  <c:v>Литература</c:v>
                </c:pt>
                <c:pt idx="11">
                  <c:v>Математика б.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66.8</c:v>
                </c:pt>
                <c:pt idx="1">
                  <c:v>62.6</c:v>
                </c:pt>
                <c:pt idx="2">
                  <c:v>53.2</c:v>
                </c:pt>
                <c:pt idx="3">
                  <c:v>58.5</c:v>
                </c:pt>
                <c:pt idx="4">
                  <c:v>55.5</c:v>
                </c:pt>
                <c:pt idx="5">
                  <c:v>64.5</c:v>
                </c:pt>
                <c:pt idx="6">
                  <c:v>60.3</c:v>
                </c:pt>
                <c:pt idx="7">
                  <c:v>82</c:v>
                </c:pt>
                <c:pt idx="8">
                  <c:v>59.6</c:v>
                </c:pt>
                <c:pt idx="9">
                  <c:v>65</c:v>
                </c:pt>
                <c:pt idx="10">
                  <c:v>77</c:v>
                </c:pt>
                <c:pt idx="11">
                  <c:v>4.1499999999999995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92896"/>
        <c:axId val="128194432"/>
      </c:lineChart>
      <c:catAx>
        <c:axId val="12819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194432"/>
        <c:crosses val="autoZero"/>
        <c:auto val="1"/>
        <c:lblAlgn val="ctr"/>
        <c:lblOffset val="100"/>
        <c:noMultiLvlLbl val="0"/>
      </c:catAx>
      <c:valAx>
        <c:axId val="12819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1928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041801533322405"/>
          <c:y val="3.5591755004172422E-2"/>
          <c:w val="0.68958198466677634"/>
          <c:h val="0.7081423251136028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Среднее значение 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4.33</c:v>
                </c:pt>
                <c:pt idx="1">
                  <c:v>4.2699999999999996</c:v>
                </c:pt>
                <c:pt idx="2">
                  <c:v>4.34</c:v>
                </c:pt>
                <c:pt idx="3">
                  <c:v>4.09</c:v>
                </c:pt>
                <c:pt idx="4">
                  <c:v>4.1199999999999966</c:v>
                </c:pt>
                <c:pt idx="5">
                  <c:v>4.04</c:v>
                </c:pt>
                <c:pt idx="6">
                  <c:v>3.67</c:v>
                </c:pt>
                <c:pt idx="7">
                  <c:v>4.26</c:v>
                </c:pt>
                <c:pt idx="8">
                  <c:v>4</c:v>
                </c:pt>
                <c:pt idx="9">
                  <c:v>3.82</c:v>
                </c:pt>
                <c:pt idx="10">
                  <c:v>4.09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Среднее значение 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4.01</c:v>
                </c:pt>
                <c:pt idx="1">
                  <c:v>4.1599999999999975</c:v>
                </c:pt>
                <c:pt idx="2">
                  <c:v>4.17</c:v>
                </c:pt>
                <c:pt idx="3">
                  <c:v>4.63</c:v>
                </c:pt>
                <c:pt idx="4">
                  <c:v>4.3</c:v>
                </c:pt>
                <c:pt idx="5">
                  <c:v>3.7</c:v>
                </c:pt>
                <c:pt idx="6">
                  <c:v>4.5</c:v>
                </c:pt>
                <c:pt idx="7">
                  <c:v>4.38</c:v>
                </c:pt>
                <c:pt idx="8">
                  <c:v>5</c:v>
                </c:pt>
                <c:pt idx="9">
                  <c:v>3.79</c:v>
                </c:pt>
                <c:pt idx="10">
                  <c:v>4.26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Среднее значение 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-0.32000000000000023</c:v>
                </c:pt>
                <c:pt idx="1">
                  <c:v>-0.11</c:v>
                </c:pt>
                <c:pt idx="2">
                  <c:v>-0.17</c:v>
                </c:pt>
                <c:pt idx="3">
                  <c:v>0.54</c:v>
                </c:pt>
                <c:pt idx="4">
                  <c:v>9.0000000000000024E-2</c:v>
                </c:pt>
                <c:pt idx="5">
                  <c:v>-0.34</c:v>
                </c:pt>
                <c:pt idx="6">
                  <c:v>0.8300000000000004</c:v>
                </c:pt>
                <c:pt idx="7">
                  <c:v>0.12000000000000002</c:v>
                </c:pt>
                <c:pt idx="8">
                  <c:v>1</c:v>
                </c:pt>
                <c:pt idx="9">
                  <c:v>-3.0000000000000002E-2</c:v>
                </c:pt>
                <c:pt idx="10">
                  <c:v>0.15000000000000011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370368"/>
        <c:axId val="131077248"/>
      </c:lineChart>
      <c:catAx>
        <c:axId val="13137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77248"/>
        <c:crosses val="autoZero"/>
        <c:auto val="1"/>
        <c:lblAlgn val="ctr"/>
        <c:lblOffset val="100"/>
        <c:noMultiLvlLbl val="0"/>
      </c:catAx>
      <c:valAx>
        <c:axId val="13107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370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041801533322405"/>
          <c:y val="3.5591755004172422E-2"/>
          <c:w val="0.68958198466677634"/>
          <c:h val="0.7081423251136028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РТ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Русский язык</c:v>
                </c:pt>
                <c:pt idx="1">
                  <c:v>Математика 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4.1399999999999997</c:v>
                </c:pt>
                <c:pt idx="1">
                  <c:v>4.07</c:v>
                </c:pt>
                <c:pt idx="2">
                  <c:v>4.1199999999999966</c:v>
                </c:pt>
                <c:pt idx="3">
                  <c:v>4.49</c:v>
                </c:pt>
                <c:pt idx="4">
                  <c:v>4.05</c:v>
                </c:pt>
                <c:pt idx="5">
                  <c:v>4.21</c:v>
                </c:pt>
                <c:pt idx="6">
                  <c:v>3.98</c:v>
                </c:pt>
                <c:pt idx="7">
                  <c:v>4.04</c:v>
                </c:pt>
                <c:pt idx="8">
                  <c:v>4.5</c:v>
                </c:pt>
                <c:pt idx="9">
                  <c:v>3.73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район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Русский язык</c:v>
                </c:pt>
                <c:pt idx="1">
                  <c:v>Математика 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4.01</c:v>
                </c:pt>
                <c:pt idx="1">
                  <c:v>4.1599999999999975</c:v>
                </c:pt>
                <c:pt idx="2">
                  <c:v>4.17</c:v>
                </c:pt>
                <c:pt idx="3">
                  <c:v>4.63</c:v>
                </c:pt>
                <c:pt idx="4">
                  <c:v>4.3</c:v>
                </c:pt>
                <c:pt idx="5">
                  <c:v>3.7</c:v>
                </c:pt>
                <c:pt idx="6">
                  <c:v>4.5</c:v>
                </c:pt>
                <c:pt idx="7">
                  <c:v>4.38</c:v>
                </c:pt>
                <c:pt idx="8">
                  <c:v>5</c:v>
                </c:pt>
                <c:pt idx="9">
                  <c:v>3.79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Русский язык</c:v>
                </c:pt>
                <c:pt idx="1">
                  <c:v>Математика 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-0.13</c:v>
                </c:pt>
                <c:pt idx="1">
                  <c:v>9.0000000000000024E-2</c:v>
                </c:pt>
                <c:pt idx="2">
                  <c:v>0.05</c:v>
                </c:pt>
                <c:pt idx="3">
                  <c:v>0.14000000000000001</c:v>
                </c:pt>
                <c:pt idx="4">
                  <c:v>0.25</c:v>
                </c:pt>
                <c:pt idx="5">
                  <c:v>-0.51</c:v>
                </c:pt>
                <c:pt idx="6">
                  <c:v>0.52</c:v>
                </c:pt>
                <c:pt idx="7">
                  <c:v>0.34</c:v>
                </c:pt>
                <c:pt idx="8">
                  <c:v>0.5</c:v>
                </c:pt>
                <c:pt idx="9">
                  <c:v>6.0000000000000032E-2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113344"/>
        <c:axId val="131114880"/>
      </c:lineChart>
      <c:catAx>
        <c:axId val="13111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114880"/>
        <c:crosses val="autoZero"/>
        <c:auto val="1"/>
        <c:lblAlgn val="ctr"/>
        <c:lblOffset val="100"/>
        <c:noMultiLvlLbl val="0"/>
      </c:catAx>
      <c:valAx>
        <c:axId val="13111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113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_rels/data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image" Target="../media/image6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5" Type="http://schemas.openxmlformats.org/officeDocument/2006/relationships/image" Target="../media/image11.jpeg"/><Relationship Id="rId4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CC4E6C-FEF3-4BC3-BE79-635931511A41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4D00BA74-8788-4876-92C6-4563176C9AE8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Региональный</a:t>
          </a:r>
          <a:endParaRPr lang="ru-RU" dirty="0">
            <a:solidFill>
              <a:srgbClr val="C00000"/>
            </a:solidFill>
          </a:endParaRPr>
        </a:p>
      </dgm:t>
    </dgm:pt>
    <dgm:pt modelId="{C47A0F5D-DA99-44D1-8702-36624B137928}" type="parTrans" cxnId="{A13A8318-FA87-4319-82C7-18AD0F6154B9}">
      <dgm:prSet/>
      <dgm:spPr/>
      <dgm:t>
        <a:bodyPr/>
        <a:lstStyle/>
        <a:p>
          <a:endParaRPr lang="ru-RU"/>
        </a:p>
      </dgm:t>
    </dgm:pt>
    <dgm:pt modelId="{8CBDDCB7-3443-4E88-9575-B29BE1D66094}" type="sibTrans" cxnId="{A13A8318-FA87-4319-82C7-18AD0F6154B9}">
      <dgm:prSet/>
      <dgm:spPr/>
      <dgm:t>
        <a:bodyPr/>
        <a:lstStyle/>
        <a:p>
          <a:endParaRPr lang="ru-RU"/>
        </a:p>
      </dgm:t>
    </dgm:pt>
    <dgm:pt modelId="{09652500-836C-441C-B8D9-0E52E22CF251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Муниципальный </a:t>
          </a:r>
          <a:endParaRPr lang="ru-RU" dirty="0">
            <a:solidFill>
              <a:srgbClr val="C00000"/>
            </a:solidFill>
          </a:endParaRPr>
        </a:p>
      </dgm:t>
    </dgm:pt>
    <dgm:pt modelId="{F512F774-0102-4CDA-84A6-A77E4D50244E}" type="parTrans" cxnId="{BDDBC92A-5BF2-49DC-8780-A178A8C9854A}">
      <dgm:prSet/>
      <dgm:spPr/>
      <dgm:t>
        <a:bodyPr/>
        <a:lstStyle/>
        <a:p>
          <a:endParaRPr lang="ru-RU"/>
        </a:p>
      </dgm:t>
    </dgm:pt>
    <dgm:pt modelId="{AE89098B-1006-403C-AACE-EBE7A9BB6EC1}" type="sibTrans" cxnId="{BDDBC92A-5BF2-49DC-8780-A178A8C9854A}">
      <dgm:prSet/>
      <dgm:spPr/>
      <dgm:t>
        <a:bodyPr/>
        <a:lstStyle/>
        <a:p>
          <a:endParaRPr lang="ru-RU"/>
        </a:p>
      </dgm:t>
    </dgm:pt>
    <dgm:pt modelId="{65CE75F9-47EB-4FDB-98AE-769BC2013EF5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Школьный </a:t>
          </a:r>
          <a:endParaRPr lang="ru-RU" dirty="0">
            <a:solidFill>
              <a:srgbClr val="C00000"/>
            </a:solidFill>
          </a:endParaRPr>
        </a:p>
      </dgm:t>
    </dgm:pt>
    <dgm:pt modelId="{9AA512AB-67FB-40E2-A0E4-AEFA5FE378E2}" type="parTrans" cxnId="{EA4743A2-F476-43F8-9900-78080A57D2CF}">
      <dgm:prSet/>
      <dgm:spPr/>
      <dgm:t>
        <a:bodyPr/>
        <a:lstStyle/>
        <a:p>
          <a:endParaRPr lang="ru-RU"/>
        </a:p>
      </dgm:t>
    </dgm:pt>
    <dgm:pt modelId="{56B944E6-81FF-4BAB-A8CC-754765C4ACC6}" type="sibTrans" cxnId="{EA4743A2-F476-43F8-9900-78080A57D2CF}">
      <dgm:prSet/>
      <dgm:spPr/>
      <dgm:t>
        <a:bodyPr/>
        <a:lstStyle/>
        <a:p>
          <a:endParaRPr lang="ru-RU"/>
        </a:p>
      </dgm:t>
    </dgm:pt>
    <dgm:pt modelId="{41F4E1A1-42DA-4491-AA3F-E846C3D821CE}" type="pres">
      <dgm:prSet presAssocID="{78CC4E6C-FEF3-4BC3-BE79-635931511A4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1108AF-53F5-44EE-AFFA-9D9FC5D70009}" type="pres">
      <dgm:prSet presAssocID="{4D00BA74-8788-4876-92C6-4563176C9AE8}" presName="parentLin" presStyleCnt="0"/>
      <dgm:spPr/>
    </dgm:pt>
    <dgm:pt modelId="{7258298A-EE21-48FA-95A6-50732C4ABE13}" type="pres">
      <dgm:prSet presAssocID="{4D00BA74-8788-4876-92C6-4563176C9AE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5EF1932-4DFC-4BCA-ABD0-C663D28F615C}" type="pres">
      <dgm:prSet presAssocID="{4D00BA74-8788-4876-92C6-4563176C9AE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AF6EA-BC1E-4DBF-8D08-EAD54A0AB3E5}" type="pres">
      <dgm:prSet presAssocID="{4D00BA74-8788-4876-92C6-4563176C9AE8}" presName="negativeSpace" presStyleCnt="0"/>
      <dgm:spPr/>
    </dgm:pt>
    <dgm:pt modelId="{A132AE7C-A09D-4312-928E-8165E35043D2}" type="pres">
      <dgm:prSet presAssocID="{4D00BA74-8788-4876-92C6-4563176C9AE8}" presName="childText" presStyleLbl="conFgAcc1" presStyleIdx="0" presStyleCnt="3">
        <dgm:presLayoutVars>
          <dgm:bulletEnabled val="1"/>
        </dgm:presLayoutVars>
      </dgm:prSet>
      <dgm:spPr/>
    </dgm:pt>
    <dgm:pt modelId="{B85ECBB2-4AE0-4F36-95A4-9F52F997771B}" type="pres">
      <dgm:prSet presAssocID="{8CBDDCB7-3443-4E88-9575-B29BE1D66094}" presName="spaceBetweenRectangles" presStyleCnt="0"/>
      <dgm:spPr/>
    </dgm:pt>
    <dgm:pt modelId="{BED4FBEA-FA2E-4F83-836E-07238133B928}" type="pres">
      <dgm:prSet presAssocID="{09652500-836C-441C-B8D9-0E52E22CF251}" presName="parentLin" presStyleCnt="0"/>
      <dgm:spPr/>
    </dgm:pt>
    <dgm:pt modelId="{245B033C-30B0-4D1D-81BE-D5A55C1510E1}" type="pres">
      <dgm:prSet presAssocID="{09652500-836C-441C-B8D9-0E52E22CF2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C76FA06-F267-437B-B097-736188CBC22B}" type="pres">
      <dgm:prSet presAssocID="{09652500-836C-441C-B8D9-0E52E22CF25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E4D473-410B-4B21-AD3C-10929D7001C9}" type="pres">
      <dgm:prSet presAssocID="{09652500-836C-441C-B8D9-0E52E22CF251}" presName="negativeSpace" presStyleCnt="0"/>
      <dgm:spPr/>
    </dgm:pt>
    <dgm:pt modelId="{3E2929E6-6CB3-4BD4-AA2B-C18109D5DEB5}" type="pres">
      <dgm:prSet presAssocID="{09652500-836C-441C-B8D9-0E52E22CF251}" presName="childText" presStyleLbl="conFgAcc1" presStyleIdx="1" presStyleCnt="3">
        <dgm:presLayoutVars>
          <dgm:bulletEnabled val="1"/>
        </dgm:presLayoutVars>
      </dgm:prSet>
      <dgm:spPr/>
    </dgm:pt>
    <dgm:pt modelId="{6DDCE543-D16C-455D-9319-24BAA43B4973}" type="pres">
      <dgm:prSet presAssocID="{AE89098B-1006-403C-AACE-EBE7A9BB6EC1}" presName="spaceBetweenRectangles" presStyleCnt="0"/>
      <dgm:spPr/>
    </dgm:pt>
    <dgm:pt modelId="{283FD39E-1526-4734-B23B-32B5584ADB9A}" type="pres">
      <dgm:prSet presAssocID="{65CE75F9-47EB-4FDB-98AE-769BC2013EF5}" presName="parentLin" presStyleCnt="0"/>
      <dgm:spPr/>
    </dgm:pt>
    <dgm:pt modelId="{66308EC6-FEA9-477A-9EEF-658A8759A2B7}" type="pres">
      <dgm:prSet presAssocID="{65CE75F9-47EB-4FDB-98AE-769BC2013EF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4597153-C4E7-4AB1-AC28-DCC18D816715}" type="pres">
      <dgm:prSet presAssocID="{65CE75F9-47EB-4FDB-98AE-769BC2013EF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BA34F-2B77-465D-B029-C46279842B91}" type="pres">
      <dgm:prSet presAssocID="{65CE75F9-47EB-4FDB-98AE-769BC2013EF5}" presName="negativeSpace" presStyleCnt="0"/>
      <dgm:spPr/>
    </dgm:pt>
    <dgm:pt modelId="{B83A819B-6690-4297-B66E-BA69CDAF1F70}" type="pres">
      <dgm:prSet presAssocID="{65CE75F9-47EB-4FDB-98AE-769BC2013E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39206D7-2F51-456D-86D3-6202F8C0C5FF}" type="presOf" srcId="{78CC4E6C-FEF3-4BC3-BE79-635931511A41}" destId="{41F4E1A1-42DA-4491-AA3F-E846C3D821CE}" srcOrd="0" destOrd="0" presId="urn:microsoft.com/office/officeart/2005/8/layout/list1"/>
    <dgm:cxn modelId="{FBAD3A92-927A-4D64-8763-C5192DC09FF7}" type="presOf" srcId="{65CE75F9-47EB-4FDB-98AE-769BC2013EF5}" destId="{B4597153-C4E7-4AB1-AC28-DCC18D816715}" srcOrd="1" destOrd="0" presId="urn:microsoft.com/office/officeart/2005/8/layout/list1"/>
    <dgm:cxn modelId="{CC29AE6B-DFB6-4C86-82DD-E8D1F2A76400}" type="presOf" srcId="{09652500-836C-441C-B8D9-0E52E22CF251}" destId="{3C76FA06-F267-437B-B097-736188CBC22B}" srcOrd="1" destOrd="0" presId="urn:microsoft.com/office/officeart/2005/8/layout/list1"/>
    <dgm:cxn modelId="{C02E2BA4-1E3C-4FD0-B208-25F2377C0E6A}" type="presOf" srcId="{65CE75F9-47EB-4FDB-98AE-769BC2013EF5}" destId="{66308EC6-FEA9-477A-9EEF-658A8759A2B7}" srcOrd="0" destOrd="0" presId="urn:microsoft.com/office/officeart/2005/8/layout/list1"/>
    <dgm:cxn modelId="{1023EEE2-8CDD-4B6B-A9C1-A806E1658EA9}" type="presOf" srcId="{4D00BA74-8788-4876-92C6-4563176C9AE8}" destId="{D5EF1932-4DFC-4BCA-ABD0-C663D28F615C}" srcOrd="1" destOrd="0" presId="urn:microsoft.com/office/officeart/2005/8/layout/list1"/>
    <dgm:cxn modelId="{E99E2AB4-D114-483C-8710-527FC0DDE9C3}" type="presOf" srcId="{4D00BA74-8788-4876-92C6-4563176C9AE8}" destId="{7258298A-EE21-48FA-95A6-50732C4ABE13}" srcOrd="0" destOrd="0" presId="urn:microsoft.com/office/officeart/2005/8/layout/list1"/>
    <dgm:cxn modelId="{C458C32E-5110-4CA1-8334-3ED645E49AC3}" type="presOf" srcId="{09652500-836C-441C-B8D9-0E52E22CF251}" destId="{245B033C-30B0-4D1D-81BE-D5A55C1510E1}" srcOrd="0" destOrd="0" presId="urn:microsoft.com/office/officeart/2005/8/layout/list1"/>
    <dgm:cxn modelId="{EA4743A2-F476-43F8-9900-78080A57D2CF}" srcId="{78CC4E6C-FEF3-4BC3-BE79-635931511A41}" destId="{65CE75F9-47EB-4FDB-98AE-769BC2013EF5}" srcOrd="2" destOrd="0" parTransId="{9AA512AB-67FB-40E2-A0E4-AEFA5FE378E2}" sibTransId="{56B944E6-81FF-4BAB-A8CC-754765C4ACC6}"/>
    <dgm:cxn modelId="{BDDBC92A-5BF2-49DC-8780-A178A8C9854A}" srcId="{78CC4E6C-FEF3-4BC3-BE79-635931511A41}" destId="{09652500-836C-441C-B8D9-0E52E22CF251}" srcOrd="1" destOrd="0" parTransId="{F512F774-0102-4CDA-84A6-A77E4D50244E}" sibTransId="{AE89098B-1006-403C-AACE-EBE7A9BB6EC1}"/>
    <dgm:cxn modelId="{A13A8318-FA87-4319-82C7-18AD0F6154B9}" srcId="{78CC4E6C-FEF3-4BC3-BE79-635931511A41}" destId="{4D00BA74-8788-4876-92C6-4563176C9AE8}" srcOrd="0" destOrd="0" parTransId="{C47A0F5D-DA99-44D1-8702-36624B137928}" sibTransId="{8CBDDCB7-3443-4E88-9575-B29BE1D66094}"/>
    <dgm:cxn modelId="{F981154B-4C68-4888-B5D5-08A8BED66A16}" type="presParOf" srcId="{41F4E1A1-42DA-4491-AA3F-E846C3D821CE}" destId="{5C1108AF-53F5-44EE-AFFA-9D9FC5D70009}" srcOrd="0" destOrd="0" presId="urn:microsoft.com/office/officeart/2005/8/layout/list1"/>
    <dgm:cxn modelId="{69B749FB-2006-4587-B2AF-265905017F98}" type="presParOf" srcId="{5C1108AF-53F5-44EE-AFFA-9D9FC5D70009}" destId="{7258298A-EE21-48FA-95A6-50732C4ABE13}" srcOrd="0" destOrd="0" presId="urn:microsoft.com/office/officeart/2005/8/layout/list1"/>
    <dgm:cxn modelId="{A9F8543C-9323-4B4A-A838-53096E72DC59}" type="presParOf" srcId="{5C1108AF-53F5-44EE-AFFA-9D9FC5D70009}" destId="{D5EF1932-4DFC-4BCA-ABD0-C663D28F615C}" srcOrd="1" destOrd="0" presId="urn:microsoft.com/office/officeart/2005/8/layout/list1"/>
    <dgm:cxn modelId="{9D427146-3CA7-48D6-9719-FE6C2B7CCF76}" type="presParOf" srcId="{41F4E1A1-42DA-4491-AA3F-E846C3D821CE}" destId="{D9BAF6EA-BC1E-4DBF-8D08-EAD54A0AB3E5}" srcOrd="1" destOrd="0" presId="urn:microsoft.com/office/officeart/2005/8/layout/list1"/>
    <dgm:cxn modelId="{E332D06E-B470-4CB0-9D4D-F7BF6A60F1BC}" type="presParOf" srcId="{41F4E1A1-42DA-4491-AA3F-E846C3D821CE}" destId="{A132AE7C-A09D-4312-928E-8165E35043D2}" srcOrd="2" destOrd="0" presId="urn:microsoft.com/office/officeart/2005/8/layout/list1"/>
    <dgm:cxn modelId="{7320D6E0-292C-4D2B-B08A-58929BFA9235}" type="presParOf" srcId="{41F4E1A1-42DA-4491-AA3F-E846C3D821CE}" destId="{B85ECBB2-4AE0-4F36-95A4-9F52F997771B}" srcOrd="3" destOrd="0" presId="urn:microsoft.com/office/officeart/2005/8/layout/list1"/>
    <dgm:cxn modelId="{C9C9E607-7135-4520-87FC-D6B1028BAC59}" type="presParOf" srcId="{41F4E1A1-42DA-4491-AA3F-E846C3D821CE}" destId="{BED4FBEA-FA2E-4F83-836E-07238133B928}" srcOrd="4" destOrd="0" presId="urn:microsoft.com/office/officeart/2005/8/layout/list1"/>
    <dgm:cxn modelId="{D1B4447F-94D8-4E7E-9144-FFB64E8D167F}" type="presParOf" srcId="{BED4FBEA-FA2E-4F83-836E-07238133B928}" destId="{245B033C-30B0-4D1D-81BE-D5A55C1510E1}" srcOrd="0" destOrd="0" presId="urn:microsoft.com/office/officeart/2005/8/layout/list1"/>
    <dgm:cxn modelId="{406C62DC-492F-4CD3-ADB9-878FA5DEA26C}" type="presParOf" srcId="{BED4FBEA-FA2E-4F83-836E-07238133B928}" destId="{3C76FA06-F267-437B-B097-736188CBC22B}" srcOrd="1" destOrd="0" presId="urn:microsoft.com/office/officeart/2005/8/layout/list1"/>
    <dgm:cxn modelId="{B52DC4CC-A71A-4E2C-9BBC-4F8FDD55D660}" type="presParOf" srcId="{41F4E1A1-42DA-4491-AA3F-E846C3D821CE}" destId="{83E4D473-410B-4B21-AD3C-10929D7001C9}" srcOrd="5" destOrd="0" presId="urn:microsoft.com/office/officeart/2005/8/layout/list1"/>
    <dgm:cxn modelId="{95531815-C652-4CE4-A4A6-BEABFCDBE7CB}" type="presParOf" srcId="{41F4E1A1-42DA-4491-AA3F-E846C3D821CE}" destId="{3E2929E6-6CB3-4BD4-AA2B-C18109D5DEB5}" srcOrd="6" destOrd="0" presId="urn:microsoft.com/office/officeart/2005/8/layout/list1"/>
    <dgm:cxn modelId="{AC1EAFD6-0063-41D7-86A3-BDFCF077415C}" type="presParOf" srcId="{41F4E1A1-42DA-4491-AA3F-E846C3D821CE}" destId="{6DDCE543-D16C-455D-9319-24BAA43B4973}" srcOrd="7" destOrd="0" presId="urn:microsoft.com/office/officeart/2005/8/layout/list1"/>
    <dgm:cxn modelId="{5A06D552-C46C-4833-8271-F31F82238170}" type="presParOf" srcId="{41F4E1A1-42DA-4491-AA3F-E846C3D821CE}" destId="{283FD39E-1526-4734-B23B-32B5584ADB9A}" srcOrd="8" destOrd="0" presId="urn:microsoft.com/office/officeart/2005/8/layout/list1"/>
    <dgm:cxn modelId="{2FDB00A5-7782-419D-92BF-265AFD48734D}" type="presParOf" srcId="{283FD39E-1526-4734-B23B-32B5584ADB9A}" destId="{66308EC6-FEA9-477A-9EEF-658A8759A2B7}" srcOrd="0" destOrd="0" presId="urn:microsoft.com/office/officeart/2005/8/layout/list1"/>
    <dgm:cxn modelId="{DC66F65F-49E5-4E0A-95FA-4F58A382D0FC}" type="presParOf" srcId="{283FD39E-1526-4734-B23B-32B5584ADB9A}" destId="{B4597153-C4E7-4AB1-AC28-DCC18D816715}" srcOrd="1" destOrd="0" presId="urn:microsoft.com/office/officeart/2005/8/layout/list1"/>
    <dgm:cxn modelId="{B8EE1D96-11B9-498E-A01A-290AA5B61EFE}" type="presParOf" srcId="{41F4E1A1-42DA-4491-AA3F-E846C3D821CE}" destId="{114BA34F-2B77-465D-B029-C46279842B91}" srcOrd="9" destOrd="0" presId="urn:microsoft.com/office/officeart/2005/8/layout/list1"/>
    <dgm:cxn modelId="{99E0FA50-67A6-4509-9407-07BF9F735CEB}" type="presParOf" srcId="{41F4E1A1-42DA-4491-AA3F-E846C3D821CE}" destId="{B83A819B-6690-4297-B66E-BA69CDAF1F7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FFB6AF2-7D5B-4509-96E0-C483B8802346}" type="doc">
      <dgm:prSet loTypeId="urn:microsoft.com/office/officeart/2005/8/layout/hList9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8A4F42E-66FA-4E36-9D54-58593C0835E6}">
      <dgm:prSet phldrT="[Текст]"/>
      <dgm:spPr>
        <a:solidFill>
          <a:srgbClr val="C00000"/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rPr>
            <a:t>ЗАДАЧИ НА 2019-2020 УЧЕБНЫЙ ГОД</a:t>
          </a:r>
          <a:endParaRPr lang="ru-RU" dirty="0"/>
        </a:p>
      </dgm:t>
    </dgm:pt>
    <dgm:pt modelId="{A6C4F43D-9454-4167-99E9-8C25652886D8}" type="parTrans" cxnId="{AC8B20DD-FAB6-479B-8331-8F6EAE427505}">
      <dgm:prSet/>
      <dgm:spPr/>
      <dgm:t>
        <a:bodyPr/>
        <a:lstStyle/>
        <a:p>
          <a:endParaRPr lang="ru-RU"/>
        </a:p>
      </dgm:t>
    </dgm:pt>
    <dgm:pt modelId="{5C7A3439-2873-478A-A25D-20A6ADD43A14}" type="sibTrans" cxnId="{AC8B20DD-FAB6-479B-8331-8F6EAE427505}">
      <dgm:prSet/>
      <dgm:spPr/>
      <dgm:t>
        <a:bodyPr/>
        <a:lstStyle/>
        <a:p>
          <a:endParaRPr lang="ru-RU"/>
        </a:p>
      </dgm:t>
    </dgm:pt>
    <dgm:pt modelId="{79502245-14E9-4E55-8A77-76A1BB8462E0}">
      <dgm:prSet phldrT="[Текст]"/>
      <dgm:spPr/>
      <dgm:t>
        <a:bodyPr/>
        <a:lstStyle/>
        <a:p>
          <a:r>
            <a:rPr lang="ru-RU" dirty="0" smtClean="0"/>
            <a:t>Стимулирование целенаправленного, непрерывного повышения уровня квалификации педагогических работников.</a:t>
          </a:r>
          <a:endParaRPr lang="ru-RU" dirty="0"/>
        </a:p>
      </dgm:t>
    </dgm:pt>
    <dgm:pt modelId="{2D58118B-8F3E-4640-881F-C4B43F4A9C67}" type="parTrans" cxnId="{37CC06B0-407D-4481-BB9A-3DE0BE34C97D}">
      <dgm:prSet/>
      <dgm:spPr/>
      <dgm:t>
        <a:bodyPr/>
        <a:lstStyle/>
        <a:p>
          <a:endParaRPr lang="ru-RU"/>
        </a:p>
      </dgm:t>
    </dgm:pt>
    <dgm:pt modelId="{FEB1D165-598F-4D00-9DCA-DD131961AE96}" type="sibTrans" cxnId="{37CC06B0-407D-4481-BB9A-3DE0BE34C97D}">
      <dgm:prSet/>
      <dgm:spPr/>
      <dgm:t>
        <a:bodyPr/>
        <a:lstStyle/>
        <a:p>
          <a:endParaRPr lang="ru-RU"/>
        </a:p>
      </dgm:t>
    </dgm:pt>
    <dgm:pt modelId="{E512A22E-3534-4DD7-A6A4-B8B6323A3FCE}">
      <dgm:prSet/>
      <dgm:spPr/>
      <dgm:t>
        <a:bodyPr/>
        <a:lstStyle/>
        <a:p>
          <a:r>
            <a:rPr lang="ru-RU" dirty="0" smtClean="0"/>
            <a:t>Повышение эффективности и качества педагогического труда.</a:t>
          </a:r>
          <a:endParaRPr lang="ru-RU" dirty="0"/>
        </a:p>
      </dgm:t>
    </dgm:pt>
    <dgm:pt modelId="{29A98D93-9D26-4F4D-901B-20090D5CE1EA}" type="parTrans" cxnId="{7F152895-5D66-44A0-AB9F-605F47789D6A}">
      <dgm:prSet/>
      <dgm:spPr/>
      <dgm:t>
        <a:bodyPr/>
        <a:lstStyle/>
        <a:p>
          <a:endParaRPr lang="ru-RU"/>
        </a:p>
      </dgm:t>
    </dgm:pt>
    <dgm:pt modelId="{E57B64DB-D791-48CC-9D12-CA5DCA43F9AD}" type="sibTrans" cxnId="{7F152895-5D66-44A0-AB9F-605F47789D6A}">
      <dgm:prSet/>
      <dgm:spPr/>
      <dgm:t>
        <a:bodyPr/>
        <a:lstStyle/>
        <a:p>
          <a:endParaRPr lang="ru-RU"/>
        </a:p>
      </dgm:t>
    </dgm:pt>
    <dgm:pt modelId="{8CF98199-56E8-496F-B014-28C3C31BA7F6}">
      <dgm:prSet/>
      <dgm:spPr/>
      <dgm:t>
        <a:bodyPr/>
        <a:lstStyle/>
        <a:p>
          <a:r>
            <a:rPr lang="ru-RU" dirty="0" smtClean="0"/>
            <a:t>Выявление перспектив использования потенциальных возможностей педагогических работников. </a:t>
          </a:r>
          <a:endParaRPr lang="ru-RU" dirty="0">
            <a:effectLst/>
          </a:endParaRPr>
        </a:p>
      </dgm:t>
    </dgm:pt>
    <dgm:pt modelId="{091FCE49-8646-4AA0-B636-AF35AB6CA998}" type="parTrans" cxnId="{DA2E584F-FE70-4DB2-ABDA-E9B78CB6B83C}">
      <dgm:prSet/>
      <dgm:spPr/>
      <dgm:t>
        <a:bodyPr/>
        <a:lstStyle/>
        <a:p>
          <a:endParaRPr lang="ru-RU"/>
        </a:p>
      </dgm:t>
    </dgm:pt>
    <dgm:pt modelId="{472829EF-EAC9-45D2-8AA2-F0353939178C}" type="sibTrans" cxnId="{DA2E584F-FE70-4DB2-ABDA-E9B78CB6B83C}">
      <dgm:prSet/>
      <dgm:spPr/>
      <dgm:t>
        <a:bodyPr/>
        <a:lstStyle/>
        <a:p>
          <a:endParaRPr lang="ru-RU"/>
        </a:p>
      </dgm:t>
    </dgm:pt>
    <dgm:pt modelId="{16D835C5-D262-4E50-B655-61068E7911CA}" type="pres">
      <dgm:prSet presAssocID="{1FFB6AF2-7D5B-4509-96E0-C483B880234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340CD0A-042A-4260-B6D7-78D643ECDC7B}" type="pres">
      <dgm:prSet presAssocID="{78A4F42E-66FA-4E36-9D54-58593C0835E6}" presName="posSpace" presStyleCnt="0"/>
      <dgm:spPr/>
    </dgm:pt>
    <dgm:pt modelId="{2C42BEDE-5E30-4DE8-978B-93A170A0551F}" type="pres">
      <dgm:prSet presAssocID="{78A4F42E-66FA-4E36-9D54-58593C0835E6}" presName="vertFlow" presStyleCnt="0"/>
      <dgm:spPr/>
    </dgm:pt>
    <dgm:pt modelId="{E368AC91-D1F9-4815-A213-D07F358E0FAD}" type="pres">
      <dgm:prSet presAssocID="{78A4F42E-66FA-4E36-9D54-58593C0835E6}" presName="topSpace" presStyleCnt="0"/>
      <dgm:spPr/>
    </dgm:pt>
    <dgm:pt modelId="{2B252F84-4905-47F3-908C-16FB6F0CABB4}" type="pres">
      <dgm:prSet presAssocID="{78A4F42E-66FA-4E36-9D54-58593C0835E6}" presName="firstComp" presStyleCnt="0"/>
      <dgm:spPr/>
    </dgm:pt>
    <dgm:pt modelId="{51B6A7F9-0CDA-4B2E-AE9E-D35A6543E50D}" type="pres">
      <dgm:prSet presAssocID="{78A4F42E-66FA-4E36-9D54-58593C0835E6}" presName="firstChild" presStyleLbl="bgAccFollowNode1" presStyleIdx="0" presStyleCnt="3" custScaleX="185227" custLinFactNeighborX="94591" custLinFactNeighborY="-32056"/>
      <dgm:spPr/>
      <dgm:t>
        <a:bodyPr/>
        <a:lstStyle/>
        <a:p>
          <a:endParaRPr lang="ru-RU"/>
        </a:p>
      </dgm:t>
    </dgm:pt>
    <dgm:pt modelId="{11C39CBB-C054-424D-97F9-C9BF1D9D7949}" type="pres">
      <dgm:prSet presAssocID="{78A4F42E-66FA-4E36-9D54-58593C0835E6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48B3D-3AAA-40A0-A5A2-96A3C2A8B635}" type="pres">
      <dgm:prSet presAssocID="{E512A22E-3534-4DD7-A6A4-B8B6323A3FCE}" presName="comp" presStyleCnt="0"/>
      <dgm:spPr/>
    </dgm:pt>
    <dgm:pt modelId="{D5814218-5C92-420D-A025-DDA32257711E}" type="pres">
      <dgm:prSet presAssocID="{E512A22E-3534-4DD7-A6A4-B8B6323A3FCE}" presName="child" presStyleLbl="bgAccFollowNode1" presStyleIdx="1" presStyleCnt="3" custScaleX="171934" custLinFactNeighborX="62897" custLinFactNeighborY="-31184"/>
      <dgm:spPr/>
      <dgm:t>
        <a:bodyPr/>
        <a:lstStyle/>
        <a:p>
          <a:endParaRPr lang="ru-RU"/>
        </a:p>
      </dgm:t>
    </dgm:pt>
    <dgm:pt modelId="{B701E4DA-7D9C-473C-A006-742B7E36E1AE}" type="pres">
      <dgm:prSet presAssocID="{E512A22E-3534-4DD7-A6A4-B8B6323A3FCE}" presName="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07FF0-80F1-4AE0-9504-005A1009EB6B}" type="pres">
      <dgm:prSet presAssocID="{8CF98199-56E8-496F-B014-28C3C31BA7F6}" presName="comp" presStyleCnt="0"/>
      <dgm:spPr/>
    </dgm:pt>
    <dgm:pt modelId="{38F64648-437E-4CB3-989D-45C40AF8E378}" type="pres">
      <dgm:prSet presAssocID="{8CF98199-56E8-496F-B014-28C3C31BA7F6}" presName="child" presStyleLbl="bgAccFollowNode1" presStyleIdx="2" presStyleCnt="3" custScaleX="148444" custScaleY="103742" custLinFactNeighborX="72410" custLinFactNeighborY="-30608"/>
      <dgm:spPr/>
      <dgm:t>
        <a:bodyPr/>
        <a:lstStyle/>
        <a:p>
          <a:endParaRPr lang="ru-RU"/>
        </a:p>
      </dgm:t>
    </dgm:pt>
    <dgm:pt modelId="{82FD2585-1E6C-4378-A44F-4170AE3E7C70}" type="pres">
      <dgm:prSet presAssocID="{8CF98199-56E8-496F-B014-28C3C31BA7F6}" presName="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127FA-8655-4183-963D-49CC7F3BAA86}" type="pres">
      <dgm:prSet presAssocID="{78A4F42E-66FA-4E36-9D54-58593C0835E6}" presName="negSpace" presStyleCnt="0"/>
      <dgm:spPr/>
    </dgm:pt>
    <dgm:pt modelId="{217AA545-E9E0-4099-AE1A-0E63D506F30F}" type="pres">
      <dgm:prSet presAssocID="{78A4F42E-66FA-4E36-9D54-58593C0835E6}" presName="circle" presStyleLbl="node1" presStyleIdx="0" presStyleCnt="1" custScaleX="174102" custScaleY="167709" custLinFactX="-15454" custLinFactNeighborX="-100000" custLinFactNeighborY="-47924"/>
      <dgm:spPr/>
      <dgm:t>
        <a:bodyPr/>
        <a:lstStyle/>
        <a:p>
          <a:endParaRPr lang="ru-RU"/>
        </a:p>
      </dgm:t>
    </dgm:pt>
  </dgm:ptLst>
  <dgm:cxnLst>
    <dgm:cxn modelId="{DFE86297-1E83-4EE0-BE0E-3F218B9159EF}" type="presOf" srcId="{8CF98199-56E8-496F-B014-28C3C31BA7F6}" destId="{82FD2585-1E6C-4378-A44F-4170AE3E7C70}" srcOrd="1" destOrd="0" presId="urn:microsoft.com/office/officeart/2005/8/layout/hList9"/>
    <dgm:cxn modelId="{06A17EB0-048C-468B-9720-ACF989C13D1E}" type="presOf" srcId="{1FFB6AF2-7D5B-4509-96E0-C483B8802346}" destId="{16D835C5-D262-4E50-B655-61068E7911CA}" srcOrd="0" destOrd="0" presId="urn:microsoft.com/office/officeart/2005/8/layout/hList9"/>
    <dgm:cxn modelId="{96537A2B-3894-462D-9FF3-09D5BA013344}" type="presOf" srcId="{78A4F42E-66FA-4E36-9D54-58593C0835E6}" destId="{217AA545-E9E0-4099-AE1A-0E63D506F30F}" srcOrd="0" destOrd="0" presId="urn:microsoft.com/office/officeart/2005/8/layout/hList9"/>
    <dgm:cxn modelId="{00A26174-22E6-401D-8FB7-6D4A4E4057C1}" type="presOf" srcId="{79502245-14E9-4E55-8A77-76A1BB8462E0}" destId="{51B6A7F9-0CDA-4B2E-AE9E-D35A6543E50D}" srcOrd="0" destOrd="0" presId="urn:microsoft.com/office/officeart/2005/8/layout/hList9"/>
    <dgm:cxn modelId="{C7F668B8-0D01-4B38-9625-5D0B4A339DF0}" type="presOf" srcId="{8CF98199-56E8-496F-B014-28C3C31BA7F6}" destId="{38F64648-437E-4CB3-989D-45C40AF8E378}" srcOrd="0" destOrd="0" presId="urn:microsoft.com/office/officeart/2005/8/layout/hList9"/>
    <dgm:cxn modelId="{FF74B76F-FB12-472D-9722-B703833440B6}" type="presOf" srcId="{E512A22E-3534-4DD7-A6A4-B8B6323A3FCE}" destId="{B701E4DA-7D9C-473C-A006-742B7E36E1AE}" srcOrd="1" destOrd="0" presId="urn:microsoft.com/office/officeart/2005/8/layout/hList9"/>
    <dgm:cxn modelId="{DA2E584F-FE70-4DB2-ABDA-E9B78CB6B83C}" srcId="{78A4F42E-66FA-4E36-9D54-58593C0835E6}" destId="{8CF98199-56E8-496F-B014-28C3C31BA7F6}" srcOrd="2" destOrd="0" parTransId="{091FCE49-8646-4AA0-B636-AF35AB6CA998}" sibTransId="{472829EF-EAC9-45D2-8AA2-F0353939178C}"/>
    <dgm:cxn modelId="{37CC06B0-407D-4481-BB9A-3DE0BE34C97D}" srcId="{78A4F42E-66FA-4E36-9D54-58593C0835E6}" destId="{79502245-14E9-4E55-8A77-76A1BB8462E0}" srcOrd="0" destOrd="0" parTransId="{2D58118B-8F3E-4640-881F-C4B43F4A9C67}" sibTransId="{FEB1D165-598F-4D00-9DCA-DD131961AE96}"/>
    <dgm:cxn modelId="{AC8B20DD-FAB6-479B-8331-8F6EAE427505}" srcId="{1FFB6AF2-7D5B-4509-96E0-C483B8802346}" destId="{78A4F42E-66FA-4E36-9D54-58593C0835E6}" srcOrd="0" destOrd="0" parTransId="{A6C4F43D-9454-4167-99E9-8C25652886D8}" sibTransId="{5C7A3439-2873-478A-A25D-20A6ADD43A14}"/>
    <dgm:cxn modelId="{FD901895-A3C4-4448-A629-E167885D8275}" type="presOf" srcId="{E512A22E-3534-4DD7-A6A4-B8B6323A3FCE}" destId="{D5814218-5C92-420D-A025-DDA32257711E}" srcOrd="0" destOrd="0" presId="urn:microsoft.com/office/officeart/2005/8/layout/hList9"/>
    <dgm:cxn modelId="{69F1E619-4521-4FFA-9B03-0076DC9753F7}" type="presOf" srcId="{79502245-14E9-4E55-8A77-76A1BB8462E0}" destId="{11C39CBB-C054-424D-97F9-C9BF1D9D7949}" srcOrd="1" destOrd="0" presId="urn:microsoft.com/office/officeart/2005/8/layout/hList9"/>
    <dgm:cxn modelId="{7F152895-5D66-44A0-AB9F-605F47789D6A}" srcId="{78A4F42E-66FA-4E36-9D54-58593C0835E6}" destId="{E512A22E-3534-4DD7-A6A4-B8B6323A3FCE}" srcOrd="1" destOrd="0" parTransId="{29A98D93-9D26-4F4D-901B-20090D5CE1EA}" sibTransId="{E57B64DB-D791-48CC-9D12-CA5DCA43F9AD}"/>
    <dgm:cxn modelId="{66EC385D-37DA-468D-A4B3-025EB192AD92}" type="presParOf" srcId="{16D835C5-D262-4E50-B655-61068E7911CA}" destId="{5340CD0A-042A-4260-B6D7-78D643ECDC7B}" srcOrd="0" destOrd="0" presId="urn:microsoft.com/office/officeart/2005/8/layout/hList9"/>
    <dgm:cxn modelId="{4B5EC593-7307-4DF8-B5B9-1CDEB63B11CC}" type="presParOf" srcId="{16D835C5-D262-4E50-B655-61068E7911CA}" destId="{2C42BEDE-5E30-4DE8-978B-93A170A0551F}" srcOrd="1" destOrd="0" presId="urn:microsoft.com/office/officeart/2005/8/layout/hList9"/>
    <dgm:cxn modelId="{A2F44479-34F8-4DF1-8099-C6D091544B3B}" type="presParOf" srcId="{2C42BEDE-5E30-4DE8-978B-93A170A0551F}" destId="{E368AC91-D1F9-4815-A213-D07F358E0FAD}" srcOrd="0" destOrd="0" presId="urn:microsoft.com/office/officeart/2005/8/layout/hList9"/>
    <dgm:cxn modelId="{4E4FE7FA-DDFE-4D6B-BB86-05653FA30326}" type="presParOf" srcId="{2C42BEDE-5E30-4DE8-978B-93A170A0551F}" destId="{2B252F84-4905-47F3-908C-16FB6F0CABB4}" srcOrd="1" destOrd="0" presId="urn:microsoft.com/office/officeart/2005/8/layout/hList9"/>
    <dgm:cxn modelId="{E2502332-FA8E-44A3-B305-F705F2ED254C}" type="presParOf" srcId="{2B252F84-4905-47F3-908C-16FB6F0CABB4}" destId="{51B6A7F9-0CDA-4B2E-AE9E-D35A6543E50D}" srcOrd="0" destOrd="0" presId="urn:microsoft.com/office/officeart/2005/8/layout/hList9"/>
    <dgm:cxn modelId="{0CDAF7DB-8274-41DA-B1CD-3D8E12DDA1D0}" type="presParOf" srcId="{2B252F84-4905-47F3-908C-16FB6F0CABB4}" destId="{11C39CBB-C054-424D-97F9-C9BF1D9D7949}" srcOrd="1" destOrd="0" presId="urn:microsoft.com/office/officeart/2005/8/layout/hList9"/>
    <dgm:cxn modelId="{830931EC-2B23-4436-B91C-474C9B578127}" type="presParOf" srcId="{2C42BEDE-5E30-4DE8-978B-93A170A0551F}" destId="{4A448B3D-3AAA-40A0-A5A2-96A3C2A8B635}" srcOrd="2" destOrd="0" presId="urn:microsoft.com/office/officeart/2005/8/layout/hList9"/>
    <dgm:cxn modelId="{7E6FE1F6-DC54-420C-BFAC-D0AC8C165B63}" type="presParOf" srcId="{4A448B3D-3AAA-40A0-A5A2-96A3C2A8B635}" destId="{D5814218-5C92-420D-A025-DDA32257711E}" srcOrd="0" destOrd="0" presId="urn:microsoft.com/office/officeart/2005/8/layout/hList9"/>
    <dgm:cxn modelId="{02516887-2AA7-4DFF-834E-B03C79C7188F}" type="presParOf" srcId="{4A448B3D-3AAA-40A0-A5A2-96A3C2A8B635}" destId="{B701E4DA-7D9C-473C-A006-742B7E36E1AE}" srcOrd="1" destOrd="0" presId="urn:microsoft.com/office/officeart/2005/8/layout/hList9"/>
    <dgm:cxn modelId="{2A14A820-D3E4-4CB6-8CF4-51F0BADF6DB2}" type="presParOf" srcId="{2C42BEDE-5E30-4DE8-978B-93A170A0551F}" destId="{9EE07FF0-80F1-4AE0-9504-005A1009EB6B}" srcOrd="3" destOrd="0" presId="urn:microsoft.com/office/officeart/2005/8/layout/hList9"/>
    <dgm:cxn modelId="{BCCB5765-AC13-4AED-BF12-29722B36DFFC}" type="presParOf" srcId="{9EE07FF0-80F1-4AE0-9504-005A1009EB6B}" destId="{38F64648-437E-4CB3-989D-45C40AF8E378}" srcOrd="0" destOrd="0" presId="urn:microsoft.com/office/officeart/2005/8/layout/hList9"/>
    <dgm:cxn modelId="{65B16977-B435-4E12-9001-843AD0A60A04}" type="presParOf" srcId="{9EE07FF0-80F1-4AE0-9504-005A1009EB6B}" destId="{82FD2585-1E6C-4378-A44F-4170AE3E7C70}" srcOrd="1" destOrd="0" presId="urn:microsoft.com/office/officeart/2005/8/layout/hList9"/>
    <dgm:cxn modelId="{57B4FD8D-CFFE-4F15-9768-497DBD49CD5A}" type="presParOf" srcId="{16D835C5-D262-4E50-B655-61068E7911CA}" destId="{36B127FA-8655-4183-963D-49CC7F3BAA86}" srcOrd="2" destOrd="0" presId="urn:microsoft.com/office/officeart/2005/8/layout/hList9"/>
    <dgm:cxn modelId="{A20D1C15-53AE-4222-B3FF-58E27456EC30}" type="presParOf" srcId="{16D835C5-D262-4E50-B655-61068E7911CA}" destId="{217AA545-E9E0-4099-AE1A-0E63D506F30F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D2E2819-EDF8-45AA-8CE8-5E6E0D118FA2}" type="doc">
      <dgm:prSet loTypeId="urn:microsoft.com/office/officeart/2005/8/layout/target3" loCatId="list" qsTypeId="urn:microsoft.com/office/officeart/2005/8/quickstyle/3d7" qsCatId="3D" csTypeId="urn:microsoft.com/office/officeart/2005/8/colors/colorful5" csCatId="colorful" phldr="1"/>
      <dgm:spPr/>
    </dgm:pt>
    <dgm:pt modelId="{5C543C9E-8140-48F7-9CB5-495646C4B49C}">
      <dgm:prSet phldrT="[Текст]" custT="1"/>
      <dgm:spPr/>
      <dgm:t>
        <a:bodyPr/>
        <a:lstStyle/>
        <a:p>
          <a:r>
            <a:rPr lang="ru-RU" sz="2400" b="1" u="none" dirty="0" smtClean="0">
              <a:solidFill>
                <a:srgbClr val="002060"/>
              </a:solidFill>
              <a:latin typeface="+mn-lt"/>
              <a:ea typeface="+mn-ea"/>
              <a:cs typeface="+mn-cs"/>
            </a:rPr>
            <a:t>12 ДОУ с татарским языком воспитания и обучения - 63%</a:t>
          </a:r>
          <a:endParaRPr lang="ru-RU" sz="2400" b="1" u="none" dirty="0">
            <a:solidFill>
              <a:srgbClr val="002060"/>
            </a:solidFill>
          </a:endParaRPr>
        </a:p>
      </dgm:t>
    </dgm:pt>
    <dgm:pt modelId="{E7C8F7F0-4B8B-44F6-90C0-2CAA96085E71}" type="parTrans" cxnId="{0103A45C-C905-4FED-B277-6F7F40D7145C}">
      <dgm:prSet/>
      <dgm:spPr/>
      <dgm:t>
        <a:bodyPr/>
        <a:lstStyle/>
        <a:p>
          <a:endParaRPr lang="ru-RU"/>
        </a:p>
      </dgm:t>
    </dgm:pt>
    <dgm:pt modelId="{1952BD12-740A-498C-88AA-E6753CAE669D}" type="sibTrans" cxnId="{0103A45C-C905-4FED-B277-6F7F40D7145C}">
      <dgm:prSet/>
      <dgm:spPr/>
      <dgm:t>
        <a:bodyPr/>
        <a:lstStyle/>
        <a:p>
          <a:endParaRPr lang="ru-RU"/>
        </a:p>
      </dgm:t>
    </dgm:pt>
    <dgm:pt modelId="{65213D34-5EF1-4948-A394-5D5A3FC3E98A}">
      <dgm:prSet phldrT="[Текст]" custT="1"/>
      <dgm:spPr/>
      <dgm:t>
        <a:bodyPr/>
        <a:lstStyle/>
        <a:p>
          <a:r>
            <a:rPr lang="tt-RU" sz="2400" b="1" u="none" dirty="0" smtClean="0">
              <a:solidFill>
                <a:srgbClr val="002060"/>
              </a:solidFill>
              <a:latin typeface="+mn-lt"/>
              <a:ea typeface="+mn-ea"/>
              <a:cs typeface="+mn-cs"/>
            </a:rPr>
            <a:t>7</a:t>
          </a:r>
          <a:r>
            <a:rPr lang="ru-RU" sz="2400" b="1" u="none" dirty="0" smtClean="0">
              <a:solidFill>
                <a:srgbClr val="002060"/>
              </a:solidFill>
              <a:latin typeface="+mn-lt"/>
              <a:ea typeface="+mn-ea"/>
              <a:cs typeface="+mn-cs"/>
            </a:rPr>
            <a:t> ДОУ с русским языком обучения и воспитания  (</a:t>
          </a:r>
          <a:r>
            <a:rPr lang="tt-RU" sz="2400" b="1" u="none" dirty="0" smtClean="0">
              <a:solidFill>
                <a:srgbClr val="002060"/>
              </a:solidFill>
              <a:latin typeface="+mn-lt"/>
              <a:ea typeface="+mn-ea"/>
              <a:cs typeface="+mn-cs"/>
            </a:rPr>
            <a:t>37</a:t>
          </a:r>
          <a:r>
            <a:rPr lang="ru-RU" sz="2400" b="1" u="none" dirty="0" smtClean="0">
              <a:solidFill>
                <a:srgbClr val="002060"/>
              </a:solidFill>
              <a:latin typeface="+mn-lt"/>
              <a:ea typeface="+mn-ea"/>
              <a:cs typeface="+mn-cs"/>
            </a:rPr>
            <a:t>%)</a:t>
          </a:r>
          <a:endParaRPr lang="ru-RU" sz="2400" b="1" u="none" dirty="0">
            <a:solidFill>
              <a:srgbClr val="002060"/>
            </a:solidFill>
          </a:endParaRPr>
        </a:p>
      </dgm:t>
    </dgm:pt>
    <dgm:pt modelId="{42EECCE4-EB66-413C-8191-12BCA631C710}" type="parTrans" cxnId="{57A0C407-91BC-4EE9-B2A6-E8981DA75813}">
      <dgm:prSet/>
      <dgm:spPr/>
      <dgm:t>
        <a:bodyPr/>
        <a:lstStyle/>
        <a:p>
          <a:endParaRPr lang="ru-RU"/>
        </a:p>
      </dgm:t>
    </dgm:pt>
    <dgm:pt modelId="{FC0138B2-9F76-46F7-B714-529B2EBBBFCB}" type="sibTrans" cxnId="{57A0C407-91BC-4EE9-B2A6-E8981DA75813}">
      <dgm:prSet/>
      <dgm:spPr/>
      <dgm:t>
        <a:bodyPr/>
        <a:lstStyle/>
        <a:p>
          <a:endParaRPr lang="ru-RU"/>
        </a:p>
      </dgm:t>
    </dgm:pt>
    <dgm:pt modelId="{12280064-2009-4FCB-BA9D-48DA56496F08}" type="pres">
      <dgm:prSet presAssocID="{8D2E2819-EDF8-45AA-8CE8-5E6E0D118FA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5C071A1-B58B-4433-A647-EE11F6AA14F3}" type="pres">
      <dgm:prSet presAssocID="{5C543C9E-8140-48F7-9CB5-495646C4B49C}" presName="circle1" presStyleLbl="node1" presStyleIdx="0" presStyleCnt="2"/>
      <dgm:spPr/>
    </dgm:pt>
    <dgm:pt modelId="{7FA65964-9DBD-4CE5-91AB-5D2AE074EE1E}" type="pres">
      <dgm:prSet presAssocID="{5C543C9E-8140-48F7-9CB5-495646C4B49C}" presName="space" presStyleCnt="0"/>
      <dgm:spPr/>
    </dgm:pt>
    <dgm:pt modelId="{94081CC6-BDF9-4E75-AC93-6C47A02B6686}" type="pres">
      <dgm:prSet presAssocID="{5C543C9E-8140-48F7-9CB5-495646C4B49C}" presName="rect1" presStyleLbl="alignAcc1" presStyleIdx="0" presStyleCnt="2" custLinFactNeighborX="-1056" custLinFactNeighborY="1887"/>
      <dgm:spPr/>
      <dgm:t>
        <a:bodyPr/>
        <a:lstStyle/>
        <a:p>
          <a:endParaRPr lang="ru-RU"/>
        </a:p>
      </dgm:t>
    </dgm:pt>
    <dgm:pt modelId="{14FEF8A6-6EC3-41D9-81E4-A9C639226F63}" type="pres">
      <dgm:prSet presAssocID="{65213D34-5EF1-4948-A394-5D5A3FC3E98A}" presName="vertSpace2" presStyleLbl="node1" presStyleIdx="0" presStyleCnt="2"/>
      <dgm:spPr/>
    </dgm:pt>
    <dgm:pt modelId="{7C66A740-4E93-435E-99A2-02B6B559638C}" type="pres">
      <dgm:prSet presAssocID="{65213D34-5EF1-4948-A394-5D5A3FC3E98A}" presName="circle2" presStyleLbl="node1" presStyleIdx="1" presStyleCnt="2"/>
      <dgm:spPr>
        <a:solidFill>
          <a:schemeClr val="accent1">
            <a:lumMod val="60000"/>
            <a:lumOff val="40000"/>
          </a:schemeClr>
        </a:solidFill>
      </dgm:spPr>
    </dgm:pt>
    <dgm:pt modelId="{21FC9F0B-252B-4365-AD70-F4874B590C1B}" type="pres">
      <dgm:prSet presAssocID="{65213D34-5EF1-4948-A394-5D5A3FC3E98A}" presName="rect2" presStyleLbl="alignAcc1" presStyleIdx="1" presStyleCnt="2"/>
      <dgm:spPr/>
      <dgm:t>
        <a:bodyPr/>
        <a:lstStyle/>
        <a:p>
          <a:endParaRPr lang="ru-RU"/>
        </a:p>
      </dgm:t>
    </dgm:pt>
    <dgm:pt modelId="{D7BF1192-24B2-4DB1-AFE7-33EA10587C8B}" type="pres">
      <dgm:prSet presAssocID="{5C543C9E-8140-48F7-9CB5-495646C4B49C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98383-037C-4E16-AE11-F30AA08BB267}" type="pres">
      <dgm:prSet presAssocID="{65213D34-5EF1-4948-A394-5D5A3FC3E98A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8D302E-2C6D-4F48-A60E-DC76FE66A93C}" type="presOf" srcId="{5C543C9E-8140-48F7-9CB5-495646C4B49C}" destId="{D7BF1192-24B2-4DB1-AFE7-33EA10587C8B}" srcOrd="1" destOrd="0" presId="urn:microsoft.com/office/officeart/2005/8/layout/target3"/>
    <dgm:cxn modelId="{0103A45C-C905-4FED-B277-6F7F40D7145C}" srcId="{8D2E2819-EDF8-45AA-8CE8-5E6E0D118FA2}" destId="{5C543C9E-8140-48F7-9CB5-495646C4B49C}" srcOrd="0" destOrd="0" parTransId="{E7C8F7F0-4B8B-44F6-90C0-2CAA96085E71}" sibTransId="{1952BD12-740A-498C-88AA-E6753CAE669D}"/>
    <dgm:cxn modelId="{57A0C407-91BC-4EE9-B2A6-E8981DA75813}" srcId="{8D2E2819-EDF8-45AA-8CE8-5E6E0D118FA2}" destId="{65213D34-5EF1-4948-A394-5D5A3FC3E98A}" srcOrd="1" destOrd="0" parTransId="{42EECCE4-EB66-413C-8191-12BCA631C710}" sibTransId="{FC0138B2-9F76-46F7-B714-529B2EBBBFCB}"/>
    <dgm:cxn modelId="{06FA2EC2-3ED2-4323-928D-9F27A2D1BDA5}" type="presOf" srcId="{8D2E2819-EDF8-45AA-8CE8-5E6E0D118FA2}" destId="{12280064-2009-4FCB-BA9D-48DA56496F08}" srcOrd="0" destOrd="0" presId="urn:microsoft.com/office/officeart/2005/8/layout/target3"/>
    <dgm:cxn modelId="{DF168BAC-1E93-4C91-899B-B89164AC010A}" type="presOf" srcId="{65213D34-5EF1-4948-A394-5D5A3FC3E98A}" destId="{EDD98383-037C-4E16-AE11-F30AA08BB267}" srcOrd="1" destOrd="0" presId="urn:microsoft.com/office/officeart/2005/8/layout/target3"/>
    <dgm:cxn modelId="{4179DF02-7D84-4868-BB24-9938F0DDF532}" type="presOf" srcId="{5C543C9E-8140-48F7-9CB5-495646C4B49C}" destId="{94081CC6-BDF9-4E75-AC93-6C47A02B6686}" srcOrd="0" destOrd="0" presId="urn:microsoft.com/office/officeart/2005/8/layout/target3"/>
    <dgm:cxn modelId="{B69673C6-226C-4B9D-9F65-9EAC663EDCDA}" type="presOf" srcId="{65213D34-5EF1-4948-A394-5D5A3FC3E98A}" destId="{21FC9F0B-252B-4365-AD70-F4874B590C1B}" srcOrd="0" destOrd="0" presId="urn:microsoft.com/office/officeart/2005/8/layout/target3"/>
    <dgm:cxn modelId="{D7B4B715-9F1A-4C68-90D5-6C6E0901B2BB}" type="presParOf" srcId="{12280064-2009-4FCB-BA9D-48DA56496F08}" destId="{05C071A1-B58B-4433-A647-EE11F6AA14F3}" srcOrd="0" destOrd="0" presId="urn:microsoft.com/office/officeart/2005/8/layout/target3"/>
    <dgm:cxn modelId="{AB3E9AC3-F515-41E3-B537-1F06A7A7A69F}" type="presParOf" srcId="{12280064-2009-4FCB-BA9D-48DA56496F08}" destId="{7FA65964-9DBD-4CE5-91AB-5D2AE074EE1E}" srcOrd="1" destOrd="0" presId="urn:microsoft.com/office/officeart/2005/8/layout/target3"/>
    <dgm:cxn modelId="{D5B6518B-A88A-48E8-B4D1-06DA55C05EF8}" type="presParOf" srcId="{12280064-2009-4FCB-BA9D-48DA56496F08}" destId="{94081CC6-BDF9-4E75-AC93-6C47A02B6686}" srcOrd="2" destOrd="0" presId="urn:microsoft.com/office/officeart/2005/8/layout/target3"/>
    <dgm:cxn modelId="{2054C6D5-8B96-4FB5-AF44-C4B13A4AFC74}" type="presParOf" srcId="{12280064-2009-4FCB-BA9D-48DA56496F08}" destId="{14FEF8A6-6EC3-41D9-81E4-A9C639226F63}" srcOrd="3" destOrd="0" presId="urn:microsoft.com/office/officeart/2005/8/layout/target3"/>
    <dgm:cxn modelId="{9BBF0C4A-EEAA-4EB8-BBFF-86BBF00CDE03}" type="presParOf" srcId="{12280064-2009-4FCB-BA9D-48DA56496F08}" destId="{7C66A740-4E93-435E-99A2-02B6B559638C}" srcOrd="4" destOrd="0" presId="urn:microsoft.com/office/officeart/2005/8/layout/target3"/>
    <dgm:cxn modelId="{EF7E3352-B5DF-4C57-8E19-C49F1D10F1D9}" type="presParOf" srcId="{12280064-2009-4FCB-BA9D-48DA56496F08}" destId="{21FC9F0B-252B-4365-AD70-F4874B590C1B}" srcOrd="5" destOrd="0" presId="urn:microsoft.com/office/officeart/2005/8/layout/target3"/>
    <dgm:cxn modelId="{FE692238-5A59-4BCF-ACBB-347549845501}" type="presParOf" srcId="{12280064-2009-4FCB-BA9D-48DA56496F08}" destId="{D7BF1192-24B2-4DB1-AFE7-33EA10587C8B}" srcOrd="6" destOrd="0" presId="urn:microsoft.com/office/officeart/2005/8/layout/target3"/>
    <dgm:cxn modelId="{1526F568-6CB6-44BC-B881-18D5D22D2B50}" type="presParOf" srcId="{12280064-2009-4FCB-BA9D-48DA56496F08}" destId="{EDD98383-037C-4E16-AE11-F30AA08BB267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D2EABF-521D-4A03-952B-651EC68C3293}" type="doc">
      <dgm:prSet loTypeId="urn:microsoft.com/office/officeart/2008/layout/AlternatingHexagons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7D1164E-E83A-42F4-BC6E-AC4B75B9164E}">
      <dgm:prSet/>
      <dgm:spPr/>
      <dgm:t>
        <a:bodyPr/>
        <a:lstStyle/>
        <a:p>
          <a:r>
            <a:rPr lang="ru-RU" b="1" dirty="0" smtClean="0"/>
            <a:t>ПОВЫШЕНИЯ КОМПЕТЕНТНОСТИ ПЕДАГОГОВ В ЧАСТИ ОРГАНИЗАЦИИ БИЛИНГВАЛЬНОГО И ПОЛИЛИНГВАЛЬНОГО ОБРАЗОВАНИЯ ДОШКОЛЬНИКОВ</a:t>
          </a:r>
          <a:endParaRPr lang="ru-RU" b="1" dirty="0"/>
        </a:p>
      </dgm:t>
    </dgm:pt>
    <dgm:pt modelId="{021DA956-41E5-45D9-965E-20D72D7BC5F7}" type="parTrans" cxnId="{ED306383-5966-44BB-AD12-83C2C3A6150B}">
      <dgm:prSet/>
      <dgm:spPr/>
      <dgm:t>
        <a:bodyPr/>
        <a:lstStyle/>
        <a:p>
          <a:endParaRPr lang="ru-RU"/>
        </a:p>
      </dgm:t>
    </dgm:pt>
    <dgm:pt modelId="{BF9AE048-3641-490D-8D3D-B31BE5EA3C86}" type="sibTrans" cxnId="{ED306383-5966-44BB-AD12-83C2C3A6150B}">
      <dgm:prSet/>
      <dgm:spPr/>
      <dgm:t>
        <a:bodyPr/>
        <a:lstStyle/>
        <a:p>
          <a:endParaRPr lang="ru-RU"/>
        </a:p>
      </dgm:t>
    </dgm:pt>
    <dgm:pt modelId="{DA15838D-53E4-406D-ADCB-FD245C2DF213}">
      <dgm:prSet/>
      <dgm:spPr/>
      <dgm:t>
        <a:bodyPr/>
        <a:lstStyle/>
        <a:p>
          <a:r>
            <a:rPr lang="ru-RU" b="1" dirty="0" smtClean="0"/>
            <a:t>НЕДОСТАТОЧНЫЙ УРОВЕНЬ РАЗВИТИЯ ПРЕДМЕТНО-ПРОСТРАНСТВЕННОЙ СРЕДЫ ДЕТСКИХ САДОВ</a:t>
          </a:r>
          <a:endParaRPr lang="ru-RU" b="1" dirty="0"/>
        </a:p>
      </dgm:t>
    </dgm:pt>
    <dgm:pt modelId="{0F6AC775-520E-46FD-9CF9-3BD69A286E66}" type="parTrans" cxnId="{4FD62C20-CD2B-4DCE-B270-0365FF1DEF83}">
      <dgm:prSet/>
      <dgm:spPr/>
      <dgm:t>
        <a:bodyPr/>
        <a:lstStyle/>
        <a:p>
          <a:endParaRPr lang="ru-RU"/>
        </a:p>
      </dgm:t>
    </dgm:pt>
    <dgm:pt modelId="{620D2CB7-C178-4430-8FB5-963E96E69D6A}" type="sibTrans" cxnId="{4FD62C20-CD2B-4DCE-B270-0365FF1DEF83}">
      <dgm:prSet/>
      <dgm:spPr/>
      <dgm:t>
        <a:bodyPr/>
        <a:lstStyle/>
        <a:p>
          <a:endParaRPr lang="ru-RU"/>
        </a:p>
      </dgm:t>
    </dgm:pt>
    <dgm:pt modelId="{42572ABB-0D10-40D1-8AF4-A209FF6D310F}">
      <dgm:prSet/>
      <dgm:spPr/>
      <dgm:t>
        <a:bodyPr/>
        <a:lstStyle/>
        <a:p>
          <a:r>
            <a:rPr lang="ru-RU" b="1" dirty="0" smtClean="0"/>
            <a:t>СОЗДАНИЕ УСЛОВИЙ ДЛЯ ДОШКОЛЬНОГО ОБРАЗОВАНИЯ ДЕТЕЙ С ОГРАНИЧЕННЫМИ ВОЗМОЖНОСТЯМИ ЗДОРОВЬЯ</a:t>
          </a:r>
          <a:endParaRPr lang="ru-RU" b="1" dirty="0"/>
        </a:p>
      </dgm:t>
    </dgm:pt>
    <dgm:pt modelId="{C62326B4-A1F4-4B31-A926-9BBF452CD96B}" type="parTrans" cxnId="{EFF4A2D8-FF68-415F-A3AC-7974FD05DABF}">
      <dgm:prSet/>
      <dgm:spPr/>
      <dgm:t>
        <a:bodyPr/>
        <a:lstStyle/>
        <a:p>
          <a:endParaRPr lang="ru-RU"/>
        </a:p>
      </dgm:t>
    </dgm:pt>
    <dgm:pt modelId="{DF293303-F72A-40C9-9DDE-98442D36B39A}" type="sibTrans" cxnId="{EFF4A2D8-FF68-415F-A3AC-7974FD05DABF}">
      <dgm:prSet/>
      <dgm:spPr/>
      <dgm:t>
        <a:bodyPr/>
        <a:lstStyle/>
        <a:p>
          <a:endParaRPr lang="ru-RU"/>
        </a:p>
      </dgm:t>
    </dgm:pt>
    <dgm:pt modelId="{64CCFC1C-21BF-40CF-B742-88F063C76B63}" type="pres">
      <dgm:prSet presAssocID="{01D2EABF-521D-4A03-952B-651EC68C329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3036A91-04CE-41C2-B3AA-A4FA1FAA7F27}" type="pres">
      <dgm:prSet presAssocID="{77D1164E-E83A-42F4-BC6E-AC4B75B9164E}" presName="composite" presStyleCnt="0"/>
      <dgm:spPr/>
    </dgm:pt>
    <dgm:pt modelId="{4FACE533-58F8-4A2C-8299-005A6C610EE0}" type="pres">
      <dgm:prSet presAssocID="{77D1164E-E83A-42F4-BC6E-AC4B75B9164E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CF0EBA-9E9C-4CBE-BBB4-B69740645884}" type="pres">
      <dgm:prSet presAssocID="{77D1164E-E83A-42F4-BC6E-AC4B75B9164E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F632574-6E77-4E7D-9007-BEA5AA684A5A}" type="pres">
      <dgm:prSet presAssocID="{77D1164E-E83A-42F4-BC6E-AC4B75B9164E}" presName="BalanceSpacing" presStyleCnt="0"/>
      <dgm:spPr/>
    </dgm:pt>
    <dgm:pt modelId="{60C4A151-6BB4-4632-B41C-57B245C5189C}" type="pres">
      <dgm:prSet presAssocID="{77D1164E-E83A-42F4-BC6E-AC4B75B9164E}" presName="BalanceSpacing1" presStyleCnt="0"/>
      <dgm:spPr/>
    </dgm:pt>
    <dgm:pt modelId="{0E287F57-0B7B-42E6-87EF-84AB67688101}" type="pres">
      <dgm:prSet presAssocID="{BF9AE048-3641-490D-8D3D-B31BE5EA3C86}" presName="Accent1Text" presStyleLbl="node1" presStyleIdx="1" presStyleCnt="6" custScaleX="85180" custScaleY="71267" custLinFactNeighborX="9906" custLinFactNeighborY="-5102"/>
      <dgm:spPr/>
      <dgm:t>
        <a:bodyPr/>
        <a:lstStyle/>
        <a:p>
          <a:endParaRPr lang="ru-RU"/>
        </a:p>
      </dgm:t>
    </dgm:pt>
    <dgm:pt modelId="{750B935E-CB92-42C6-B45D-17D606E76525}" type="pres">
      <dgm:prSet presAssocID="{BF9AE048-3641-490D-8D3D-B31BE5EA3C86}" presName="spaceBetweenRectangles" presStyleCnt="0"/>
      <dgm:spPr/>
    </dgm:pt>
    <dgm:pt modelId="{34042B58-B1A4-4CE1-B79E-8AEB996F4A03}" type="pres">
      <dgm:prSet presAssocID="{DA15838D-53E4-406D-ADCB-FD245C2DF213}" presName="composite" presStyleCnt="0"/>
      <dgm:spPr/>
    </dgm:pt>
    <dgm:pt modelId="{1851D1B2-C7C3-4D8F-AD07-945B9E6A222B}" type="pres">
      <dgm:prSet presAssocID="{DA15838D-53E4-406D-ADCB-FD245C2DF213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1510A-E083-4594-A9AF-662A65EC8524}" type="pres">
      <dgm:prSet presAssocID="{DA15838D-53E4-406D-ADCB-FD245C2DF21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124216C-D939-4F95-A945-FB6B6152BC9F}" type="pres">
      <dgm:prSet presAssocID="{DA15838D-53E4-406D-ADCB-FD245C2DF213}" presName="BalanceSpacing" presStyleCnt="0"/>
      <dgm:spPr/>
    </dgm:pt>
    <dgm:pt modelId="{64730029-1CDB-4769-834C-3848AAC5CA49}" type="pres">
      <dgm:prSet presAssocID="{DA15838D-53E4-406D-ADCB-FD245C2DF213}" presName="BalanceSpacing1" presStyleCnt="0"/>
      <dgm:spPr/>
    </dgm:pt>
    <dgm:pt modelId="{6B7C8668-4F6F-4B20-BEE3-9655FA59761F}" type="pres">
      <dgm:prSet presAssocID="{620D2CB7-C178-4430-8FB5-963E96E69D6A}" presName="Accent1Text" presStyleLbl="node1" presStyleIdx="3" presStyleCnt="6" custAng="16200000" custScaleX="44635" custScaleY="49630" custLinFactNeighborX="-16816" custLinFactNeighborY="-19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9E78A3EB-69AB-4C03-92AE-8352D0F0C48A}" type="pres">
      <dgm:prSet presAssocID="{620D2CB7-C178-4430-8FB5-963E96E69D6A}" presName="spaceBetweenRectangles" presStyleCnt="0"/>
      <dgm:spPr/>
    </dgm:pt>
    <dgm:pt modelId="{7F0314FF-CC83-4BD0-A843-3C42927C7277}" type="pres">
      <dgm:prSet presAssocID="{42572ABB-0D10-40D1-8AF4-A209FF6D310F}" presName="composite" presStyleCnt="0"/>
      <dgm:spPr/>
    </dgm:pt>
    <dgm:pt modelId="{67ACDC4A-9A74-47F5-BF6D-F548D4EA6938}" type="pres">
      <dgm:prSet presAssocID="{42572ABB-0D10-40D1-8AF4-A209FF6D310F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0EA51-B068-4453-BB20-A7A8EA79B072}" type="pres">
      <dgm:prSet presAssocID="{42572ABB-0D10-40D1-8AF4-A209FF6D310F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FE8DD3B-F3F5-43D8-9537-3F0EA09CE316}" type="pres">
      <dgm:prSet presAssocID="{42572ABB-0D10-40D1-8AF4-A209FF6D310F}" presName="BalanceSpacing" presStyleCnt="0"/>
      <dgm:spPr/>
    </dgm:pt>
    <dgm:pt modelId="{4CEE7710-A69A-459D-994F-619DD00FF22D}" type="pres">
      <dgm:prSet presAssocID="{42572ABB-0D10-40D1-8AF4-A209FF6D310F}" presName="BalanceSpacing1" presStyleCnt="0"/>
      <dgm:spPr/>
    </dgm:pt>
    <dgm:pt modelId="{13463F95-3952-41B5-8E76-A0625794E70D}" type="pres">
      <dgm:prSet presAssocID="{DF293303-F72A-40C9-9DDE-98442D36B39A}" presName="Accent1Text" presStyleLbl="node1" presStyleIdx="5" presStyleCnt="6" custScaleX="81856" custScaleY="76528" custLinFactNeighborX="8244" custLinFactNeighborY="-1425"/>
      <dgm:spPr/>
      <dgm:t>
        <a:bodyPr/>
        <a:lstStyle/>
        <a:p>
          <a:endParaRPr lang="ru-RU"/>
        </a:p>
      </dgm:t>
    </dgm:pt>
  </dgm:ptLst>
  <dgm:cxnLst>
    <dgm:cxn modelId="{4CD16898-3CE9-42B4-8B23-5A4BC3198B85}" type="presOf" srcId="{77D1164E-E83A-42F4-BC6E-AC4B75B9164E}" destId="{4FACE533-58F8-4A2C-8299-005A6C610EE0}" srcOrd="0" destOrd="0" presId="urn:microsoft.com/office/officeart/2008/layout/AlternatingHexagons"/>
    <dgm:cxn modelId="{636EC3E9-4BFB-4030-A206-6A449F5B82C5}" type="presOf" srcId="{42572ABB-0D10-40D1-8AF4-A209FF6D310F}" destId="{67ACDC4A-9A74-47F5-BF6D-F548D4EA6938}" srcOrd="0" destOrd="0" presId="urn:microsoft.com/office/officeart/2008/layout/AlternatingHexagons"/>
    <dgm:cxn modelId="{CEFBE4A5-6B00-480B-A72D-1E9974B79E52}" type="presOf" srcId="{01D2EABF-521D-4A03-952B-651EC68C3293}" destId="{64CCFC1C-21BF-40CF-B742-88F063C76B63}" srcOrd="0" destOrd="0" presId="urn:microsoft.com/office/officeart/2008/layout/AlternatingHexagons"/>
    <dgm:cxn modelId="{EFF4A2D8-FF68-415F-A3AC-7974FD05DABF}" srcId="{01D2EABF-521D-4A03-952B-651EC68C3293}" destId="{42572ABB-0D10-40D1-8AF4-A209FF6D310F}" srcOrd="2" destOrd="0" parTransId="{C62326B4-A1F4-4B31-A926-9BBF452CD96B}" sibTransId="{DF293303-F72A-40C9-9DDE-98442D36B39A}"/>
    <dgm:cxn modelId="{ED306383-5966-44BB-AD12-83C2C3A6150B}" srcId="{01D2EABF-521D-4A03-952B-651EC68C3293}" destId="{77D1164E-E83A-42F4-BC6E-AC4B75B9164E}" srcOrd="0" destOrd="0" parTransId="{021DA956-41E5-45D9-965E-20D72D7BC5F7}" sibTransId="{BF9AE048-3641-490D-8D3D-B31BE5EA3C86}"/>
    <dgm:cxn modelId="{D4EA2D46-A3CF-4B4D-B22F-B2995D11C892}" type="presOf" srcId="{DA15838D-53E4-406D-ADCB-FD245C2DF213}" destId="{1851D1B2-C7C3-4D8F-AD07-945B9E6A222B}" srcOrd="0" destOrd="0" presId="urn:microsoft.com/office/officeart/2008/layout/AlternatingHexagons"/>
    <dgm:cxn modelId="{86B99A21-0E10-42F6-A3E7-C2DF4D222E95}" type="presOf" srcId="{BF9AE048-3641-490D-8D3D-B31BE5EA3C86}" destId="{0E287F57-0B7B-42E6-87EF-84AB67688101}" srcOrd="0" destOrd="0" presId="urn:microsoft.com/office/officeart/2008/layout/AlternatingHexagons"/>
    <dgm:cxn modelId="{E7C2A1E4-E41D-4124-9583-831CD4395BDA}" type="presOf" srcId="{620D2CB7-C178-4430-8FB5-963E96E69D6A}" destId="{6B7C8668-4F6F-4B20-BEE3-9655FA59761F}" srcOrd="0" destOrd="0" presId="urn:microsoft.com/office/officeart/2008/layout/AlternatingHexagons"/>
    <dgm:cxn modelId="{4FD62C20-CD2B-4DCE-B270-0365FF1DEF83}" srcId="{01D2EABF-521D-4A03-952B-651EC68C3293}" destId="{DA15838D-53E4-406D-ADCB-FD245C2DF213}" srcOrd="1" destOrd="0" parTransId="{0F6AC775-520E-46FD-9CF9-3BD69A286E66}" sibTransId="{620D2CB7-C178-4430-8FB5-963E96E69D6A}"/>
    <dgm:cxn modelId="{8BC015D3-3374-49ED-AAD1-CC718D5D9D4B}" type="presOf" srcId="{DF293303-F72A-40C9-9DDE-98442D36B39A}" destId="{13463F95-3952-41B5-8E76-A0625794E70D}" srcOrd="0" destOrd="0" presId="urn:microsoft.com/office/officeart/2008/layout/AlternatingHexagons"/>
    <dgm:cxn modelId="{B4198241-F981-45C5-B8D6-068B72A22470}" type="presParOf" srcId="{64CCFC1C-21BF-40CF-B742-88F063C76B63}" destId="{A3036A91-04CE-41C2-B3AA-A4FA1FAA7F27}" srcOrd="0" destOrd="0" presId="urn:microsoft.com/office/officeart/2008/layout/AlternatingHexagons"/>
    <dgm:cxn modelId="{70CEA78E-1981-4080-A61F-47A3B6C90B7D}" type="presParOf" srcId="{A3036A91-04CE-41C2-B3AA-A4FA1FAA7F27}" destId="{4FACE533-58F8-4A2C-8299-005A6C610EE0}" srcOrd="0" destOrd="0" presId="urn:microsoft.com/office/officeart/2008/layout/AlternatingHexagons"/>
    <dgm:cxn modelId="{77BA2B12-6C28-4E76-AA20-1183DA92A60C}" type="presParOf" srcId="{A3036A91-04CE-41C2-B3AA-A4FA1FAA7F27}" destId="{ECCF0EBA-9E9C-4CBE-BBB4-B69740645884}" srcOrd="1" destOrd="0" presId="urn:microsoft.com/office/officeart/2008/layout/AlternatingHexagons"/>
    <dgm:cxn modelId="{1C32429A-0E06-4F51-995B-B3DF71C443A9}" type="presParOf" srcId="{A3036A91-04CE-41C2-B3AA-A4FA1FAA7F27}" destId="{1F632574-6E77-4E7D-9007-BEA5AA684A5A}" srcOrd="2" destOrd="0" presId="urn:microsoft.com/office/officeart/2008/layout/AlternatingHexagons"/>
    <dgm:cxn modelId="{A5176C7C-C88E-4077-AB21-3285A176C97E}" type="presParOf" srcId="{A3036A91-04CE-41C2-B3AA-A4FA1FAA7F27}" destId="{60C4A151-6BB4-4632-B41C-57B245C5189C}" srcOrd="3" destOrd="0" presId="urn:microsoft.com/office/officeart/2008/layout/AlternatingHexagons"/>
    <dgm:cxn modelId="{4B4C3F3A-2FBE-4845-9B4E-B5C1678006D8}" type="presParOf" srcId="{A3036A91-04CE-41C2-B3AA-A4FA1FAA7F27}" destId="{0E287F57-0B7B-42E6-87EF-84AB67688101}" srcOrd="4" destOrd="0" presId="urn:microsoft.com/office/officeart/2008/layout/AlternatingHexagons"/>
    <dgm:cxn modelId="{BB09E27C-5758-4E29-8C93-6DA3BB7F143F}" type="presParOf" srcId="{64CCFC1C-21BF-40CF-B742-88F063C76B63}" destId="{750B935E-CB92-42C6-B45D-17D606E76525}" srcOrd="1" destOrd="0" presId="urn:microsoft.com/office/officeart/2008/layout/AlternatingHexagons"/>
    <dgm:cxn modelId="{8BF321BA-9017-4B7D-94B0-A96746BBD605}" type="presParOf" srcId="{64CCFC1C-21BF-40CF-B742-88F063C76B63}" destId="{34042B58-B1A4-4CE1-B79E-8AEB996F4A03}" srcOrd="2" destOrd="0" presId="urn:microsoft.com/office/officeart/2008/layout/AlternatingHexagons"/>
    <dgm:cxn modelId="{8873BA6B-38AE-46BB-A6CE-D6183C650EAC}" type="presParOf" srcId="{34042B58-B1A4-4CE1-B79E-8AEB996F4A03}" destId="{1851D1B2-C7C3-4D8F-AD07-945B9E6A222B}" srcOrd="0" destOrd="0" presId="urn:microsoft.com/office/officeart/2008/layout/AlternatingHexagons"/>
    <dgm:cxn modelId="{9AE5187F-E24F-47C3-AA2D-BCAA03C51B84}" type="presParOf" srcId="{34042B58-B1A4-4CE1-B79E-8AEB996F4A03}" destId="{2CC1510A-E083-4594-A9AF-662A65EC8524}" srcOrd="1" destOrd="0" presId="urn:microsoft.com/office/officeart/2008/layout/AlternatingHexagons"/>
    <dgm:cxn modelId="{2C4389F0-7AAF-452E-9C4E-AD89F9F4102F}" type="presParOf" srcId="{34042B58-B1A4-4CE1-B79E-8AEB996F4A03}" destId="{A124216C-D939-4F95-A945-FB6B6152BC9F}" srcOrd="2" destOrd="0" presId="urn:microsoft.com/office/officeart/2008/layout/AlternatingHexagons"/>
    <dgm:cxn modelId="{CE80A1C2-7398-4FA2-96D4-63C1BDC80416}" type="presParOf" srcId="{34042B58-B1A4-4CE1-B79E-8AEB996F4A03}" destId="{64730029-1CDB-4769-834C-3848AAC5CA49}" srcOrd="3" destOrd="0" presId="urn:microsoft.com/office/officeart/2008/layout/AlternatingHexagons"/>
    <dgm:cxn modelId="{4061487A-AEEB-4C0B-9C1C-926BD2F3DA53}" type="presParOf" srcId="{34042B58-B1A4-4CE1-B79E-8AEB996F4A03}" destId="{6B7C8668-4F6F-4B20-BEE3-9655FA59761F}" srcOrd="4" destOrd="0" presId="urn:microsoft.com/office/officeart/2008/layout/AlternatingHexagons"/>
    <dgm:cxn modelId="{68A83A94-36EE-484E-8AD4-47476E97D1BB}" type="presParOf" srcId="{64CCFC1C-21BF-40CF-B742-88F063C76B63}" destId="{9E78A3EB-69AB-4C03-92AE-8352D0F0C48A}" srcOrd="3" destOrd="0" presId="urn:microsoft.com/office/officeart/2008/layout/AlternatingHexagons"/>
    <dgm:cxn modelId="{DF05BBBB-6E1B-44A8-8451-BC1EEE7B198F}" type="presParOf" srcId="{64CCFC1C-21BF-40CF-B742-88F063C76B63}" destId="{7F0314FF-CC83-4BD0-A843-3C42927C7277}" srcOrd="4" destOrd="0" presId="urn:microsoft.com/office/officeart/2008/layout/AlternatingHexagons"/>
    <dgm:cxn modelId="{317D9DDB-9570-45E6-8694-69970255E0D4}" type="presParOf" srcId="{7F0314FF-CC83-4BD0-A843-3C42927C7277}" destId="{67ACDC4A-9A74-47F5-BF6D-F548D4EA6938}" srcOrd="0" destOrd="0" presId="urn:microsoft.com/office/officeart/2008/layout/AlternatingHexagons"/>
    <dgm:cxn modelId="{EE7FFB77-A4C6-440E-B0C9-9C18CE5CD7A2}" type="presParOf" srcId="{7F0314FF-CC83-4BD0-A843-3C42927C7277}" destId="{8E80EA51-B068-4453-BB20-A7A8EA79B072}" srcOrd="1" destOrd="0" presId="urn:microsoft.com/office/officeart/2008/layout/AlternatingHexagons"/>
    <dgm:cxn modelId="{0D594DF4-3AF7-4C75-9D1A-E492A721F586}" type="presParOf" srcId="{7F0314FF-CC83-4BD0-A843-3C42927C7277}" destId="{4FE8DD3B-F3F5-43D8-9537-3F0EA09CE316}" srcOrd="2" destOrd="0" presId="urn:microsoft.com/office/officeart/2008/layout/AlternatingHexagons"/>
    <dgm:cxn modelId="{C716F955-19CC-4934-99BD-D1BEC9E12BB1}" type="presParOf" srcId="{7F0314FF-CC83-4BD0-A843-3C42927C7277}" destId="{4CEE7710-A69A-459D-994F-619DD00FF22D}" srcOrd="3" destOrd="0" presId="urn:microsoft.com/office/officeart/2008/layout/AlternatingHexagons"/>
    <dgm:cxn modelId="{63CA5B40-A2B2-4F4F-BFFB-6284353B1297}" type="presParOf" srcId="{7F0314FF-CC83-4BD0-A843-3C42927C7277}" destId="{13463F95-3952-41B5-8E76-A0625794E70D}" srcOrd="4" destOrd="0" presId="urn:microsoft.com/office/officeart/2008/layout/AlternatingHexagon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FFB6AF2-7D5B-4509-96E0-C483B8802346}" type="doc">
      <dgm:prSet loTypeId="urn:microsoft.com/office/officeart/2005/8/layout/hList9" loCatId="list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78A4F42E-66FA-4E36-9D54-58593C0835E6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ОСНОВНЫЕ ЗАДАЧИ ПЕРЕД РУКОВОДИТЕ-ЛЯМИ</a:t>
          </a:r>
          <a:br>
            <a:rPr lang="ru-RU" sz="1400" b="1" dirty="0" smtClean="0">
              <a:solidFill>
                <a:schemeClr val="bg1"/>
              </a:solidFill>
            </a:rPr>
          </a:br>
          <a:r>
            <a:rPr lang="ru-RU" sz="1400" b="1" dirty="0" smtClean="0">
              <a:solidFill>
                <a:schemeClr val="bg1"/>
              </a:solidFill>
            </a:rPr>
            <a:t> ДОШКОЛЬНЫХ УЧРЕЖДЕНИЙ НА НОВЫЙ УЧЕБНЫЙ ГОД</a:t>
          </a:r>
          <a:endParaRPr lang="ru-RU" sz="1400" b="1" dirty="0">
            <a:solidFill>
              <a:schemeClr val="bg1"/>
            </a:solidFill>
          </a:endParaRPr>
        </a:p>
      </dgm:t>
    </dgm:pt>
    <dgm:pt modelId="{A6C4F43D-9454-4167-99E9-8C25652886D8}" type="parTrans" cxnId="{AC8B20DD-FAB6-479B-8331-8F6EAE427505}">
      <dgm:prSet/>
      <dgm:spPr/>
      <dgm:t>
        <a:bodyPr/>
        <a:lstStyle/>
        <a:p>
          <a:endParaRPr lang="ru-RU"/>
        </a:p>
      </dgm:t>
    </dgm:pt>
    <dgm:pt modelId="{5C7A3439-2873-478A-A25D-20A6ADD43A14}" type="sibTrans" cxnId="{AC8B20DD-FAB6-479B-8331-8F6EAE427505}">
      <dgm:prSet/>
      <dgm:spPr/>
      <dgm:t>
        <a:bodyPr/>
        <a:lstStyle/>
        <a:p>
          <a:endParaRPr lang="ru-RU"/>
        </a:p>
      </dgm:t>
    </dgm:pt>
    <dgm:pt modelId="{79502245-14E9-4E55-8A77-76A1BB8462E0}">
      <dgm:prSet phldrT="[Текст]" custT="1"/>
      <dgm:spPr/>
      <dgm:t>
        <a:bodyPr/>
        <a:lstStyle/>
        <a:p>
          <a:r>
            <a:rPr lang="tt-RU" sz="1400" b="1" dirty="0" smtClean="0"/>
            <a:t>принять меры по максимальному обеспечению всех нуждающихся детей местами в дошкольных учреждениях </a:t>
          </a:r>
          <a:endParaRPr lang="ru-RU" sz="1400" b="1" dirty="0"/>
        </a:p>
      </dgm:t>
    </dgm:pt>
    <dgm:pt modelId="{2D58118B-8F3E-4640-881F-C4B43F4A9C67}" type="parTrans" cxnId="{37CC06B0-407D-4481-BB9A-3DE0BE34C97D}">
      <dgm:prSet/>
      <dgm:spPr/>
      <dgm:t>
        <a:bodyPr/>
        <a:lstStyle/>
        <a:p>
          <a:endParaRPr lang="ru-RU"/>
        </a:p>
      </dgm:t>
    </dgm:pt>
    <dgm:pt modelId="{FEB1D165-598F-4D00-9DCA-DD131961AE96}" type="sibTrans" cxnId="{37CC06B0-407D-4481-BB9A-3DE0BE34C97D}">
      <dgm:prSet/>
      <dgm:spPr/>
      <dgm:t>
        <a:bodyPr/>
        <a:lstStyle/>
        <a:p>
          <a:endParaRPr lang="ru-RU"/>
        </a:p>
      </dgm:t>
    </dgm:pt>
    <dgm:pt modelId="{E512A22E-3534-4DD7-A6A4-B8B6323A3FCE}">
      <dgm:prSet custT="1"/>
      <dgm:spPr/>
      <dgm:t>
        <a:bodyPr/>
        <a:lstStyle/>
        <a:p>
          <a:r>
            <a:rPr lang="ru-RU" sz="1400" b="1" dirty="0" smtClean="0"/>
            <a:t>обеспечить к концу 2019 году 90 % посещаемости детей дошкольного учреждения </a:t>
          </a:r>
          <a:endParaRPr lang="ru-RU" sz="1400" b="1" dirty="0"/>
        </a:p>
      </dgm:t>
    </dgm:pt>
    <dgm:pt modelId="{29A98D93-9D26-4F4D-901B-20090D5CE1EA}" type="parTrans" cxnId="{7F152895-5D66-44A0-AB9F-605F47789D6A}">
      <dgm:prSet/>
      <dgm:spPr/>
      <dgm:t>
        <a:bodyPr/>
        <a:lstStyle/>
        <a:p>
          <a:endParaRPr lang="ru-RU"/>
        </a:p>
      </dgm:t>
    </dgm:pt>
    <dgm:pt modelId="{E57B64DB-D791-48CC-9D12-CA5DCA43F9AD}" type="sibTrans" cxnId="{7F152895-5D66-44A0-AB9F-605F47789D6A}">
      <dgm:prSet/>
      <dgm:spPr/>
      <dgm:t>
        <a:bodyPr/>
        <a:lstStyle/>
        <a:p>
          <a:endParaRPr lang="ru-RU"/>
        </a:p>
      </dgm:t>
    </dgm:pt>
    <dgm:pt modelId="{8CF98199-56E8-496F-B014-28C3C31BA7F6}">
      <dgm:prSet custT="1"/>
      <dgm:spPr/>
      <dgm:t>
        <a:bodyPr/>
        <a:lstStyle/>
        <a:p>
          <a:r>
            <a:rPr lang="ru-RU" sz="1400" b="1" dirty="0" smtClean="0"/>
            <a:t>обеспечить эффективность деятельности базовых детских садов</a:t>
          </a:r>
          <a:endParaRPr lang="ru-RU" sz="1400" b="1" dirty="0">
            <a:effectLst/>
          </a:endParaRPr>
        </a:p>
      </dgm:t>
    </dgm:pt>
    <dgm:pt modelId="{091FCE49-8646-4AA0-B636-AF35AB6CA998}" type="parTrans" cxnId="{DA2E584F-FE70-4DB2-ABDA-E9B78CB6B83C}">
      <dgm:prSet/>
      <dgm:spPr/>
      <dgm:t>
        <a:bodyPr/>
        <a:lstStyle/>
        <a:p>
          <a:endParaRPr lang="ru-RU"/>
        </a:p>
      </dgm:t>
    </dgm:pt>
    <dgm:pt modelId="{472829EF-EAC9-45D2-8AA2-F0353939178C}" type="sibTrans" cxnId="{DA2E584F-FE70-4DB2-ABDA-E9B78CB6B83C}">
      <dgm:prSet/>
      <dgm:spPr/>
      <dgm:t>
        <a:bodyPr/>
        <a:lstStyle/>
        <a:p>
          <a:endParaRPr lang="ru-RU"/>
        </a:p>
      </dgm:t>
    </dgm:pt>
    <dgm:pt modelId="{FA37BEA8-7E0F-4B33-BF0E-3FD3CEAA9160}">
      <dgm:prSet custT="1"/>
      <dgm:spPr/>
      <dgm:t>
        <a:bodyPr/>
        <a:lstStyle/>
        <a:p>
          <a:r>
            <a:rPr lang="ru-RU" sz="1400" b="1" dirty="0" smtClean="0"/>
            <a:t>принять меры по обеспечению в детских садах условий, соответствующих ФГОС ДОО, инклюзивного образования дошкольников</a:t>
          </a:r>
          <a:endParaRPr lang="ru-RU" sz="1400" b="1" dirty="0">
            <a:effectLst/>
          </a:endParaRPr>
        </a:p>
      </dgm:t>
    </dgm:pt>
    <dgm:pt modelId="{D0484054-80E1-4494-9C1A-18808B8277B0}" type="parTrans" cxnId="{0590CEE3-384E-407D-8590-D2CF7CEEFC8B}">
      <dgm:prSet/>
      <dgm:spPr/>
      <dgm:t>
        <a:bodyPr/>
        <a:lstStyle/>
        <a:p>
          <a:endParaRPr lang="ru-RU"/>
        </a:p>
      </dgm:t>
    </dgm:pt>
    <dgm:pt modelId="{A9A25325-F7C0-4CE0-BFCF-91CFE21C11A0}" type="sibTrans" cxnId="{0590CEE3-384E-407D-8590-D2CF7CEEFC8B}">
      <dgm:prSet/>
      <dgm:spPr/>
      <dgm:t>
        <a:bodyPr/>
        <a:lstStyle/>
        <a:p>
          <a:endParaRPr lang="ru-RU"/>
        </a:p>
      </dgm:t>
    </dgm:pt>
    <dgm:pt modelId="{5E8A3BE5-67B3-4C42-8725-D542295F41EA}">
      <dgm:prSet custT="1"/>
      <dgm:spPr/>
      <dgm:t>
        <a:bodyPr/>
        <a:lstStyle/>
        <a:p>
          <a:r>
            <a:rPr lang="ru-RU" sz="1400" b="1" dirty="0" smtClean="0"/>
            <a:t>обеспечить преемственность учреждений с общеобразовательной школой </a:t>
          </a:r>
          <a:endParaRPr lang="ru-RU" sz="1400" b="1" dirty="0">
            <a:effectLst/>
          </a:endParaRPr>
        </a:p>
      </dgm:t>
    </dgm:pt>
    <dgm:pt modelId="{948B6880-C064-4112-BDAC-434DBA82643A}" type="parTrans" cxnId="{66E3001A-D6C4-4586-A77C-D9D00AAB17B4}">
      <dgm:prSet/>
      <dgm:spPr/>
      <dgm:t>
        <a:bodyPr/>
        <a:lstStyle/>
        <a:p>
          <a:endParaRPr lang="ru-RU"/>
        </a:p>
      </dgm:t>
    </dgm:pt>
    <dgm:pt modelId="{4A98F928-77B6-4B61-90B3-264D85A42CFE}" type="sibTrans" cxnId="{66E3001A-D6C4-4586-A77C-D9D00AAB17B4}">
      <dgm:prSet/>
      <dgm:spPr/>
      <dgm:t>
        <a:bodyPr/>
        <a:lstStyle/>
        <a:p>
          <a:endParaRPr lang="ru-RU"/>
        </a:p>
      </dgm:t>
    </dgm:pt>
    <dgm:pt modelId="{16D835C5-D262-4E50-B655-61068E7911CA}" type="pres">
      <dgm:prSet presAssocID="{1FFB6AF2-7D5B-4509-96E0-C483B880234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340CD0A-042A-4260-B6D7-78D643ECDC7B}" type="pres">
      <dgm:prSet presAssocID="{78A4F42E-66FA-4E36-9D54-58593C0835E6}" presName="posSpace" presStyleCnt="0"/>
      <dgm:spPr/>
    </dgm:pt>
    <dgm:pt modelId="{2C42BEDE-5E30-4DE8-978B-93A170A0551F}" type="pres">
      <dgm:prSet presAssocID="{78A4F42E-66FA-4E36-9D54-58593C0835E6}" presName="vertFlow" presStyleCnt="0"/>
      <dgm:spPr/>
    </dgm:pt>
    <dgm:pt modelId="{E368AC91-D1F9-4815-A213-D07F358E0FAD}" type="pres">
      <dgm:prSet presAssocID="{78A4F42E-66FA-4E36-9D54-58593C0835E6}" presName="topSpace" presStyleCnt="0"/>
      <dgm:spPr/>
    </dgm:pt>
    <dgm:pt modelId="{2B252F84-4905-47F3-908C-16FB6F0CABB4}" type="pres">
      <dgm:prSet presAssocID="{78A4F42E-66FA-4E36-9D54-58593C0835E6}" presName="firstComp" presStyleCnt="0"/>
      <dgm:spPr/>
    </dgm:pt>
    <dgm:pt modelId="{51B6A7F9-0CDA-4B2E-AE9E-D35A6543E50D}" type="pres">
      <dgm:prSet presAssocID="{78A4F42E-66FA-4E36-9D54-58593C0835E6}" presName="firstChild" presStyleLbl="bgAccFollowNode1" presStyleIdx="0" presStyleCnt="5" custScaleX="221959" custScaleY="138632" custLinFactX="31377" custLinFactNeighborX="100000" custLinFactNeighborY="-16206"/>
      <dgm:spPr/>
      <dgm:t>
        <a:bodyPr/>
        <a:lstStyle/>
        <a:p>
          <a:endParaRPr lang="ru-RU"/>
        </a:p>
      </dgm:t>
    </dgm:pt>
    <dgm:pt modelId="{11C39CBB-C054-424D-97F9-C9BF1D9D7949}" type="pres">
      <dgm:prSet presAssocID="{78A4F42E-66FA-4E36-9D54-58593C0835E6}" presName="firstChildTx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48B3D-3AAA-40A0-A5A2-96A3C2A8B635}" type="pres">
      <dgm:prSet presAssocID="{E512A22E-3534-4DD7-A6A4-B8B6323A3FCE}" presName="comp" presStyleCnt="0"/>
      <dgm:spPr/>
    </dgm:pt>
    <dgm:pt modelId="{D5814218-5C92-420D-A025-DDA32257711E}" type="pres">
      <dgm:prSet presAssocID="{E512A22E-3534-4DD7-A6A4-B8B6323A3FCE}" presName="child" presStyleLbl="bgAccFollowNode1" presStyleIdx="1" presStyleCnt="5" custScaleX="178351" custLinFactX="52847" custLinFactNeighborX="100000" custLinFactNeighborY="-28373"/>
      <dgm:spPr/>
      <dgm:t>
        <a:bodyPr/>
        <a:lstStyle/>
        <a:p>
          <a:endParaRPr lang="ru-RU"/>
        </a:p>
      </dgm:t>
    </dgm:pt>
    <dgm:pt modelId="{B701E4DA-7D9C-473C-A006-742B7E36E1AE}" type="pres">
      <dgm:prSet presAssocID="{E512A22E-3534-4DD7-A6A4-B8B6323A3FCE}" presName="childTx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07FF0-80F1-4AE0-9504-005A1009EB6B}" type="pres">
      <dgm:prSet presAssocID="{8CF98199-56E8-496F-B014-28C3C31BA7F6}" presName="comp" presStyleCnt="0"/>
      <dgm:spPr/>
    </dgm:pt>
    <dgm:pt modelId="{38F64648-437E-4CB3-989D-45C40AF8E378}" type="pres">
      <dgm:prSet presAssocID="{8CF98199-56E8-496F-B014-28C3C31BA7F6}" presName="child" presStyleLbl="bgAccFollowNode1" presStyleIdx="2" presStyleCnt="5" custScaleX="148444" custScaleY="103742" custLinFactX="67801" custLinFactNeighborX="100000" custLinFactNeighborY="-28373"/>
      <dgm:spPr/>
      <dgm:t>
        <a:bodyPr/>
        <a:lstStyle/>
        <a:p>
          <a:endParaRPr lang="ru-RU"/>
        </a:p>
      </dgm:t>
    </dgm:pt>
    <dgm:pt modelId="{82FD2585-1E6C-4378-A44F-4170AE3E7C70}" type="pres">
      <dgm:prSet presAssocID="{8CF98199-56E8-496F-B014-28C3C31BA7F6}" presName="childTx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08F50-AA46-44D8-8D20-250FEECEE8E8}" type="pres">
      <dgm:prSet presAssocID="{FA37BEA8-7E0F-4B33-BF0E-3FD3CEAA9160}" presName="comp" presStyleCnt="0"/>
      <dgm:spPr/>
    </dgm:pt>
    <dgm:pt modelId="{87A1CE01-ACE6-4B51-AA92-8C59B9DDEC25}" type="pres">
      <dgm:prSet presAssocID="{FA37BEA8-7E0F-4B33-BF0E-3FD3CEAA9160}" presName="child" presStyleLbl="bgAccFollowNode1" presStyleIdx="3" presStyleCnt="5" custScaleX="120522" custScaleY="108217" custLinFactX="92023" custLinFactNeighborX="100000" custLinFactNeighborY="-27451"/>
      <dgm:spPr/>
      <dgm:t>
        <a:bodyPr/>
        <a:lstStyle/>
        <a:p>
          <a:endParaRPr lang="ru-RU"/>
        </a:p>
      </dgm:t>
    </dgm:pt>
    <dgm:pt modelId="{68828348-F967-4733-B095-D2D13B4F77A1}" type="pres">
      <dgm:prSet presAssocID="{FA37BEA8-7E0F-4B33-BF0E-3FD3CEAA9160}" presName="childTx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089177-A787-46D0-8224-EC7CC167ADF1}" type="pres">
      <dgm:prSet presAssocID="{5E8A3BE5-67B3-4C42-8725-D542295F41EA}" presName="comp" presStyleCnt="0"/>
      <dgm:spPr/>
    </dgm:pt>
    <dgm:pt modelId="{A7F0A43E-6EAC-4366-81C0-3E17D0318A49}" type="pres">
      <dgm:prSet presAssocID="{5E8A3BE5-67B3-4C42-8725-D542295F41EA}" presName="child" presStyleLbl="bgAccFollowNode1" presStyleIdx="4" presStyleCnt="5" custLinFactX="95060" custLinFactNeighborX="100000" custLinFactNeighborY="-27572"/>
      <dgm:spPr/>
      <dgm:t>
        <a:bodyPr/>
        <a:lstStyle/>
        <a:p>
          <a:endParaRPr lang="ru-RU"/>
        </a:p>
      </dgm:t>
    </dgm:pt>
    <dgm:pt modelId="{BFEED21D-8914-4BDC-9DEC-BCFA438706EE}" type="pres">
      <dgm:prSet presAssocID="{5E8A3BE5-67B3-4C42-8725-D542295F41EA}" presName="childTx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127FA-8655-4183-963D-49CC7F3BAA86}" type="pres">
      <dgm:prSet presAssocID="{78A4F42E-66FA-4E36-9D54-58593C0835E6}" presName="negSpace" presStyleCnt="0"/>
      <dgm:spPr/>
    </dgm:pt>
    <dgm:pt modelId="{217AA545-E9E0-4099-AE1A-0E63D506F30F}" type="pres">
      <dgm:prSet presAssocID="{78A4F42E-66FA-4E36-9D54-58593C0835E6}" presName="circle" presStyleLbl="node1" presStyleIdx="0" presStyleCnt="1" custScaleX="221779" custScaleY="183154" custLinFactX="-100000" custLinFactNeighborX="-153118" custLinFactNeighborY="8954"/>
      <dgm:spPr/>
      <dgm:t>
        <a:bodyPr/>
        <a:lstStyle/>
        <a:p>
          <a:endParaRPr lang="ru-RU"/>
        </a:p>
      </dgm:t>
    </dgm:pt>
  </dgm:ptLst>
  <dgm:cxnLst>
    <dgm:cxn modelId="{E6463FAF-AC61-4932-99C3-2A13A526D3B3}" type="presOf" srcId="{8CF98199-56E8-496F-B014-28C3C31BA7F6}" destId="{82FD2585-1E6C-4378-A44F-4170AE3E7C70}" srcOrd="1" destOrd="0" presId="urn:microsoft.com/office/officeart/2005/8/layout/hList9"/>
    <dgm:cxn modelId="{68A2ED12-EE31-4A01-BB9B-B47071A4B051}" type="presOf" srcId="{5E8A3BE5-67B3-4C42-8725-D542295F41EA}" destId="{BFEED21D-8914-4BDC-9DEC-BCFA438706EE}" srcOrd="1" destOrd="0" presId="urn:microsoft.com/office/officeart/2005/8/layout/hList9"/>
    <dgm:cxn modelId="{8D5A0ACA-2DB1-47F8-95BA-CE287E9075C5}" type="presOf" srcId="{E512A22E-3534-4DD7-A6A4-B8B6323A3FCE}" destId="{B701E4DA-7D9C-473C-A006-742B7E36E1AE}" srcOrd="1" destOrd="0" presId="urn:microsoft.com/office/officeart/2005/8/layout/hList9"/>
    <dgm:cxn modelId="{E1C897D6-1D3A-4FA9-9161-EFEA78F17467}" type="presOf" srcId="{1FFB6AF2-7D5B-4509-96E0-C483B8802346}" destId="{16D835C5-D262-4E50-B655-61068E7911CA}" srcOrd="0" destOrd="0" presId="urn:microsoft.com/office/officeart/2005/8/layout/hList9"/>
    <dgm:cxn modelId="{7F152895-5D66-44A0-AB9F-605F47789D6A}" srcId="{78A4F42E-66FA-4E36-9D54-58593C0835E6}" destId="{E512A22E-3534-4DD7-A6A4-B8B6323A3FCE}" srcOrd="1" destOrd="0" parTransId="{29A98D93-9D26-4F4D-901B-20090D5CE1EA}" sibTransId="{E57B64DB-D791-48CC-9D12-CA5DCA43F9AD}"/>
    <dgm:cxn modelId="{4D3715CF-F995-4275-B5D2-05932246AE6A}" type="presOf" srcId="{79502245-14E9-4E55-8A77-76A1BB8462E0}" destId="{51B6A7F9-0CDA-4B2E-AE9E-D35A6543E50D}" srcOrd="0" destOrd="0" presId="urn:microsoft.com/office/officeart/2005/8/layout/hList9"/>
    <dgm:cxn modelId="{DA2E584F-FE70-4DB2-ABDA-E9B78CB6B83C}" srcId="{78A4F42E-66FA-4E36-9D54-58593C0835E6}" destId="{8CF98199-56E8-496F-B014-28C3C31BA7F6}" srcOrd="2" destOrd="0" parTransId="{091FCE49-8646-4AA0-B636-AF35AB6CA998}" sibTransId="{472829EF-EAC9-45D2-8AA2-F0353939178C}"/>
    <dgm:cxn modelId="{AC8B20DD-FAB6-479B-8331-8F6EAE427505}" srcId="{1FFB6AF2-7D5B-4509-96E0-C483B8802346}" destId="{78A4F42E-66FA-4E36-9D54-58593C0835E6}" srcOrd="0" destOrd="0" parTransId="{A6C4F43D-9454-4167-99E9-8C25652886D8}" sibTransId="{5C7A3439-2873-478A-A25D-20A6ADD43A14}"/>
    <dgm:cxn modelId="{66E3001A-D6C4-4586-A77C-D9D00AAB17B4}" srcId="{78A4F42E-66FA-4E36-9D54-58593C0835E6}" destId="{5E8A3BE5-67B3-4C42-8725-D542295F41EA}" srcOrd="4" destOrd="0" parTransId="{948B6880-C064-4112-BDAC-434DBA82643A}" sibTransId="{4A98F928-77B6-4B61-90B3-264D85A42CFE}"/>
    <dgm:cxn modelId="{635CD916-88BF-4022-8DF2-1D41A64FEE78}" type="presOf" srcId="{E512A22E-3534-4DD7-A6A4-B8B6323A3FCE}" destId="{D5814218-5C92-420D-A025-DDA32257711E}" srcOrd="0" destOrd="0" presId="urn:microsoft.com/office/officeart/2005/8/layout/hList9"/>
    <dgm:cxn modelId="{3ACC1783-7874-4EBC-B505-947E85D76ABB}" type="presOf" srcId="{5E8A3BE5-67B3-4C42-8725-D542295F41EA}" destId="{A7F0A43E-6EAC-4366-81C0-3E17D0318A49}" srcOrd="0" destOrd="0" presId="urn:microsoft.com/office/officeart/2005/8/layout/hList9"/>
    <dgm:cxn modelId="{37CC06B0-407D-4481-BB9A-3DE0BE34C97D}" srcId="{78A4F42E-66FA-4E36-9D54-58593C0835E6}" destId="{79502245-14E9-4E55-8A77-76A1BB8462E0}" srcOrd="0" destOrd="0" parTransId="{2D58118B-8F3E-4640-881F-C4B43F4A9C67}" sibTransId="{FEB1D165-598F-4D00-9DCA-DD131961AE96}"/>
    <dgm:cxn modelId="{0590CEE3-384E-407D-8590-D2CF7CEEFC8B}" srcId="{78A4F42E-66FA-4E36-9D54-58593C0835E6}" destId="{FA37BEA8-7E0F-4B33-BF0E-3FD3CEAA9160}" srcOrd="3" destOrd="0" parTransId="{D0484054-80E1-4494-9C1A-18808B8277B0}" sibTransId="{A9A25325-F7C0-4CE0-BFCF-91CFE21C11A0}"/>
    <dgm:cxn modelId="{2B48229D-FADD-44D2-BF7D-275C18757711}" type="presOf" srcId="{FA37BEA8-7E0F-4B33-BF0E-3FD3CEAA9160}" destId="{87A1CE01-ACE6-4B51-AA92-8C59B9DDEC25}" srcOrd="0" destOrd="0" presId="urn:microsoft.com/office/officeart/2005/8/layout/hList9"/>
    <dgm:cxn modelId="{28B873E5-CB25-4994-891D-C860CFF25685}" type="presOf" srcId="{FA37BEA8-7E0F-4B33-BF0E-3FD3CEAA9160}" destId="{68828348-F967-4733-B095-D2D13B4F77A1}" srcOrd="1" destOrd="0" presId="urn:microsoft.com/office/officeart/2005/8/layout/hList9"/>
    <dgm:cxn modelId="{CEA2D70F-B64C-441B-8F51-5B15B1C7AD61}" type="presOf" srcId="{78A4F42E-66FA-4E36-9D54-58593C0835E6}" destId="{217AA545-E9E0-4099-AE1A-0E63D506F30F}" srcOrd="0" destOrd="0" presId="urn:microsoft.com/office/officeart/2005/8/layout/hList9"/>
    <dgm:cxn modelId="{5950DD7E-E9E3-497E-AF7A-833AAA32C0F6}" type="presOf" srcId="{8CF98199-56E8-496F-B014-28C3C31BA7F6}" destId="{38F64648-437E-4CB3-989D-45C40AF8E378}" srcOrd="0" destOrd="0" presId="urn:microsoft.com/office/officeart/2005/8/layout/hList9"/>
    <dgm:cxn modelId="{7B03CA86-543B-46F6-996B-88DF85A8F1D0}" type="presOf" srcId="{79502245-14E9-4E55-8A77-76A1BB8462E0}" destId="{11C39CBB-C054-424D-97F9-C9BF1D9D7949}" srcOrd="1" destOrd="0" presId="urn:microsoft.com/office/officeart/2005/8/layout/hList9"/>
    <dgm:cxn modelId="{BDAE7C84-BDD6-4E2E-8F83-A66BE43FEE18}" type="presParOf" srcId="{16D835C5-D262-4E50-B655-61068E7911CA}" destId="{5340CD0A-042A-4260-B6D7-78D643ECDC7B}" srcOrd="0" destOrd="0" presId="urn:microsoft.com/office/officeart/2005/8/layout/hList9"/>
    <dgm:cxn modelId="{6233A6CA-13F6-4F53-A7F8-A8A37E7B0389}" type="presParOf" srcId="{16D835C5-D262-4E50-B655-61068E7911CA}" destId="{2C42BEDE-5E30-4DE8-978B-93A170A0551F}" srcOrd="1" destOrd="0" presId="urn:microsoft.com/office/officeart/2005/8/layout/hList9"/>
    <dgm:cxn modelId="{A52323DB-BB9F-469F-B0C8-DBEA2B09B974}" type="presParOf" srcId="{2C42BEDE-5E30-4DE8-978B-93A170A0551F}" destId="{E368AC91-D1F9-4815-A213-D07F358E0FAD}" srcOrd="0" destOrd="0" presId="urn:microsoft.com/office/officeart/2005/8/layout/hList9"/>
    <dgm:cxn modelId="{1C2FAEBE-0B89-404C-902E-994FCE2E5591}" type="presParOf" srcId="{2C42BEDE-5E30-4DE8-978B-93A170A0551F}" destId="{2B252F84-4905-47F3-908C-16FB6F0CABB4}" srcOrd="1" destOrd="0" presId="urn:microsoft.com/office/officeart/2005/8/layout/hList9"/>
    <dgm:cxn modelId="{8B572C56-9F23-43A6-8D05-4EF0D8C21470}" type="presParOf" srcId="{2B252F84-4905-47F3-908C-16FB6F0CABB4}" destId="{51B6A7F9-0CDA-4B2E-AE9E-D35A6543E50D}" srcOrd="0" destOrd="0" presId="urn:microsoft.com/office/officeart/2005/8/layout/hList9"/>
    <dgm:cxn modelId="{B73FED00-6E8D-4F72-A362-0D030CF1033F}" type="presParOf" srcId="{2B252F84-4905-47F3-908C-16FB6F0CABB4}" destId="{11C39CBB-C054-424D-97F9-C9BF1D9D7949}" srcOrd="1" destOrd="0" presId="urn:microsoft.com/office/officeart/2005/8/layout/hList9"/>
    <dgm:cxn modelId="{42F826DA-ABE4-4C7F-964E-CCDBE6A4289A}" type="presParOf" srcId="{2C42BEDE-5E30-4DE8-978B-93A170A0551F}" destId="{4A448B3D-3AAA-40A0-A5A2-96A3C2A8B635}" srcOrd="2" destOrd="0" presId="urn:microsoft.com/office/officeart/2005/8/layout/hList9"/>
    <dgm:cxn modelId="{AB6402D1-8333-44CE-A288-CA6513FA6779}" type="presParOf" srcId="{4A448B3D-3AAA-40A0-A5A2-96A3C2A8B635}" destId="{D5814218-5C92-420D-A025-DDA32257711E}" srcOrd="0" destOrd="0" presId="urn:microsoft.com/office/officeart/2005/8/layout/hList9"/>
    <dgm:cxn modelId="{0CBA7801-8E4E-4706-94E1-444B9156E76E}" type="presParOf" srcId="{4A448B3D-3AAA-40A0-A5A2-96A3C2A8B635}" destId="{B701E4DA-7D9C-473C-A006-742B7E36E1AE}" srcOrd="1" destOrd="0" presId="urn:microsoft.com/office/officeart/2005/8/layout/hList9"/>
    <dgm:cxn modelId="{B3ED98FE-361C-4AED-A793-E2FB09A36240}" type="presParOf" srcId="{2C42BEDE-5E30-4DE8-978B-93A170A0551F}" destId="{9EE07FF0-80F1-4AE0-9504-005A1009EB6B}" srcOrd="3" destOrd="0" presId="urn:microsoft.com/office/officeart/2005/8/layout/hList9"/>
    <dgm:cxn modelId="{F6823702-9D56-4DC9-B523-06B44A5047B2}" type="presParOf" srcId="{9EE07FF0-80F1-4AE0-9504-005A1009EB6B}" destId="{38F64648-437E-4CB3-989D-45C40AF8E378}" srcOrd="0" destOrd="0" presId="urn:microsoft.com/office/officeart/2005/8/layout/hList9"/>
    <dgm:cxn modelId="{D3626212-FC88-4258-973F-D9ED669E4522}" type="presParOf" srcId="{9EE07FF0-80F1-4AE0-9504-005A1009EB6B}" destId="{82FD2585-1E6C-4378-A44F-4170AE3E7C70}" srcOrd="1" destOrd="0" presId="urn:microsoft.com/office/officeart/2005/8/layout/hList9"/>
    <dgm:cxn modelId="{396C0D3B-DFF6-417F-A5C8-23E349FBF708}" type="presParOf" srcId="{2C42BEDE-5E30-4DE8-978B-93A170A0551F}" destId="{13E08F50-AA46-44D8-8D20-250FEECEE8E8}" srcOrd="4" destOrd="0" presId="urn:microsoft.com/office/officeart/2005/8/layout/hList9"/>
    <dgm:cxn modelId="{FEDACBBD-15C7-4C63-BDBE-04172E96D79C}" type="presParOf" srcId="{13E08F50-AA46-44D8-8D20-250FEECEE8E8}" destId="{87A1CE01-ACE6-4B51-AA92-8C59B9DDEC25}" srcOrd="0" destOrd="0" presId="urn:microsoft.com/office/officeart/2005/8/layout/hList9"/>
    <dgm:cxn modelId="{45C06F7E-6488-49DF-A5A7-10C56D20D652}" type="presParOf" srcId="{13E08F50-AA46-44D8-8D20-250FEECEE8E8}" destId="{68828348-F967-4733-B095-D2D13B4F77A1}" srcOrd="1" destOrd="0" presId="urn:microsoft.com/office/officeart/2005/8/layout/hList9"/>
    <dgm:cxn modelId="{AF77BF5F-2A29-4FE5-8FB3-C00E1874941C}" type="presParOf" srcId="{2C42BEDE-5E30-4DE8-978B-93A170A0551F}" destId="{37089177-A787-46D0-8224-EC7CC167ADF1}" srcOrd="5" destOrd="0" presId="urn:microsoft.com/office/officeart/2005/8/layout/hList9"/>
    <dgm:cxn modelId="{F9882477-EB93-4AB4-B8F2-080363C70214}" type="presParOf" srcId="{37089177-A787-46D0-8224-EC7CC167ADF1}" destId="{A7F0A43E-6EAC-4366-81C0-3E17D0318A49}" srcOrd="0" destOrd="0" presId="urn:microsoft.com/office/officeart/2005/8/layout/hList9"/>
    <dgm:cxn modelId="{A748180D-5479-4200-8BCB-41E071B7B523}" type="presParOf" srcId="{37089177-A787-46D0-8224-EC7CC167ADF1}" destId="{BFEED21D-8914-4BDC-9DEC-BCFA438706EE}" srcOrd="1" destOrd="0" presId="urn:microsoft.com/office/officeart/2005/8/layout/hList9"/>
    <dgm:cxn modelId="{1A435852-6BB2-4D24-A210-582BF308D1EB}" type="presParOf" srcId="{16D835C5-D262-4E50-B655-61068E7911CA}" destId="{36B127FA-8655-4183-963D-49CC7F3BAA86}" srcOrd="2" destOrd="0" presId="urn:microsoft.com/office/officeart/2005/8/layout/hList9"/>
    <dgm:cxn modelId="{09DB8550-F59E-4870-8BCD-2AF2AB9221B4}" type="presParOf" srcId="{16D835C5-D262-4E50-B655-61068E7911CA}" destId="{217AA545-E9E0-4099-AE1A-0E63D506F30F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9400021-CE82-48BD-90F1-72745490BBDF}" type="doc">
      <dgm:prSet loTypeId="urn:microsoft.com/office/officeart/2005/8/layout/list1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CC5DF0F1-3162-490C-B6F9-DBE2A4153576}">
      <dgm:prSet phldrT="[Текст]"/>
      <dgm:spPr/>
      <dgm:t>
        <a:bodyPr/>
        <a:lstStyle/>
        <a:p>
          <a:r>
            <a:rPr lang="ru-RU" dirty="0" smtClean="0"/>
            <a:t>104 выпускника</a:t>
          </a:r>
          <a:endParaRPr lang="ru-RU" dirty="0"/>
        </a:p>
      </dgm:t>
    </dgm:pt>
    <dgm:pt modelId="{8C47F2B2-F6A1-41D4-A5B2-87C5701D2601}" type="parTrans" cxnId="{67E21F7A-AB48-4DD1-A545-6ED93825D725}">
      <dgm:prSet/>
      <dgm:spPr/>
      <dgm:t>
        <a:bodyPr/>
        <a:lstStyle/>
        <a:p>
          <a:endParaRPr lang="ru-RU"/>
        </a:p>
      </dgm:t>
    </dgm:pt>
    <dgm:pt modelId="{FBE1EB52-7699-42E1-BD2F-2D4C6DA5D706}" type="sibTrans" cxnId="{67E21F7A-AB48-4DD1-A545-6ED93825D725}">
      <dgm:prSet/>
      <dgm:spPr/>
      <dgm:t>
        <a:bodyPr/>
        <a:lstStyle/>
        <a:p>
          <a:endParaRPr lang="ru-RU"/>
        </a:p>
      </dgm:t>
    </dgm:pt>
    <dgm:pt modelId="{BEC5C3F5-AD13-4A4D-BADB-23FF0B02902D}">
      <dgm:prSet phldrT="[Текст]"/>
      <dgm:spPr/>
      <dgm:t>
        <a:bodyPr/>
        <a:lstStyle/>
        <a:p>
          <a:r>
            <a:rPr lang="ru-RU" dirty="0" smtClean="0"/>
            <a:t>103 получили аттестаты</a:t>
          </a:r>
          <a:endParaRPr lang="ru-RU" dirty="0"/>
        </a:p>
      </dgm:t>
    </dgm:pt>
    <dgm:pt modelId="{BB3574D9-9213-495B-B56E-EB445734C9B5}" type="parTrans" cxnId="{9DC36E7B-6B34-4216-B509-F54A76829607}">
      <dgm:prSet/>
      <dgm:spPr/>
      <dgm:t>
        <a:bodyPr/>
        <a:lstStyle/>
        <a:p>
          <a:endParaRPr lang="ru-RU"/>
        </a:p>
      </dgm:t>
    </dgm:pt>
    <dgm:pt modelId="{CC3A2615-DEFB-4522-9D14-9186ECD43C83}" type="sibTrans" cxnId="{9DC36E7B-6B34-4216-B509-F54A76829607}">
      <dgm:prSet/>
      <dgm:spPr/>
      <dgm:t>
        <a:bodyPr/>
        <a:lstStyle/>
        <a:p>
          <a:endParaRPr lang="ru-RU"/>
        </a:p>
      </dgm:t>
    </dgm:pt>
    <dgm:pt modelId="{7CFED285-7D64-4F5C-9DC1-0A99C69C0DF0}">
      <dgm:prSet phldrT="[Текст]"/>
      <dgm:spPr/>
      <dgm:t>
        <a:bodyPr/>
        <a:lstStyle/>
        <a:p>
          <a:r>
            <a:rPr lang="ru-RU" dirty="0" smtClean="0"/>
            <a:t>99 % качество </a:t>
          </a:r>
          <a:endParaRPr lang="ru-RU" dirty="0"/>
        </a:p>
      </dgm:t>
    </dgm:pt>
    <dgm:pt modelId="{7B2042F0-5CA3-40F7-98CF-442AF6FAD53B}" type="parTrans" cxnId="{DBEC35D3-838E-4CC2-8206-878635A44D7B}">
      <dgm:prSet/>
      <dgm:spPr/>
      <dgm:t>
        <a:bodyPr/>
        <a:lstStyle/>
        <a:p>
          <a:endParaRPr lang="ru-RU"/>
        </a:p>
      </dgm:t>
    </dgm:pt>
    <dgm:pt modelId="{295396DB-1615-4342-8D6A-A6B187D26427}" type="sibTrans" cxnId="{DBEC35D3-838E-4CC2-8206-878635A44D7B}">
      <dgm:prSet/>
      <dgm:spPr/>
      <dgm:t>
        <a:bodyPr/>
        <a:lstStyle/>
        <a:p>
          <a:endParaRPr lang="ru-RU"/>
        </a:p>
      </dgm:t>
    </dgm:pt>
    <dgm:pt modelId="{CCB915D5-82F0-492B-B62C-FB22F897E966}" type="pres">
      <dgm:prSet presAssocID="{A9400021-CE82-48BD-90F1-72745490BBD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39E5A6-AC18-455C-B1E0-08344D7132C7}" type="pres">
      <dgm:prSet presAssocID="{CC5DF0F1-3162-490C-B6F9-DBE2A4153576}" presName="parentLin" presStyleCnt="0"/>
      <dgm:spPr/>
      <dgm:t>
        <a:bodyPr/>
        <a:lstStyle/>
        <a:p>
          <a:endParaRPr lang="ru-RU"/>
        </a:p>
      </dgm:t>
    </dgm:pt>
    <dgm:pt modelId="{C13DF14B-2168-4934-8640-D8F3D2F99F85}" type="pres">
      <dgm:prSet presAssocID="{CC5DF0F1-3162-490C-B6F9-DBE2A415357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CE2210E-1BC8-4F54-B4C5-20447B2BAF1B}" type="pres">
      <dgm:prSet presAssocID="{CC5DF0F1-3162-490C-B6F9-DBE2A415357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4CA54-479B-4DBC-BC5B-D405C5F9DCCD}" type="pres">
      <dgm:prSet presAssocID="{CC5DF0F1-3162-490C-B6F9-DBE2A4153576}" presName="negativeSpace" presStyleCnt="0"/>
      <dgm:spPr/>
      <dgm:t>
        <a:bodyPr/>
        <a:lstStyle/>
        <a:p>
          <a:endParaRPr lang="ru-RU"/>
        </a:p>
      </dgm:t>
    </dgm:pt>
    <dgm:pt modelId="{9AC12987-0AE2-4911-A036-A093A5CDE7A2}" type="pres">
      <dgm:prSet presAssocID="{CC5DF0F1-3162-490C-B6F9-DBE2A415357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8DB6D-E6EF-423B-A79B-EBD06CB8085D}" type="pres">
      <dgm:prSet presAssocID="{FBE1EB52-7699-42E1-BD2F-2D4C6DA5D706}" presName="spaceBetweenRectangles" presStyleCnt="0"/>
      <dgm:spPr/>
      <dgm:t>
        <a:bodyPr/>
        <a:lstStyle/>
        <a:p>
          <a:endParaRPr lang="ru-RU"/>
        </a:p>
      </dgm:t>
    </dgm:pt>
    <dgm:pt modelId="{9C76AEDA-B8D9-4242-82D8-9A9DC9FB1419}" type="pres">
      <dgm:prSet presAssocID="{BEC5C3F5-AD13-4A4D-BADB-23FF0B02902D}" presName="parentLin" presStyleCnt="0"/>
      <dgm:spPr/>
      <dgm:t>
        <a:bodyPr/>
        <a:lstStyle/>
        <a:p>
          <a:endParaRPr lang="ru-RU"/>
        </a:p>
      </dgm:t>
    </dgm:pt>
    <dgm:pt modelId="{EF4471CA-C358-460A-AEF8-302CD89EE763}" type="pres">
      <dgm:prSet presAssocID="{BEC5C3F5-AD13-4A4D-BADB-23FF0B02902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C60D35A-3FFB-427A-9C30-F094835AD190}" type="pres">
      <dgm:prSet presAssocID="{BEC5C3F5-AD13-4A4D-BADB-23FF0B02902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63159-56BF-4205-8346-FC0736DC8026}" type="pres">
      <dgm:prSet presAssocID="{BEC5C3F5-AD13-4A4D-BADB-23FF0B02902D}" presName="negativeSpace" presStyleCnt="0"/>
      <dgm:spPr/>
      <dgm:t>
        <a:bodyPr/>
        <a:lstStyle/>
        <a:p>
          <a:endParaRPr lang="ru-RU"/>
        </a:p>
      </dgm:t>
    </dgm:pt>
    <dgm:pt modelId="{34376C0B-F0ED-445D-9792-1438CF3E4684}" type="pres">
      <dgm:prSet presAssocID="{BEC5C3F5-AD13-4A4D-BADB-23FF0B02902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B8CA10-57B6-4FC2-9FB0-925FA32D34AB}" type="pres">
      <dgm:prSet presAssocID="{CC3A2615-DEFB-4522-9D14-9186ECD43C83}" presName="spaceBetweenRectangles" presStyleCnt="0"/>
      <dgm:spPr/>
      <dgm:t>
        <a:bodyPr/>
        <a:lstStyle/>
        <a:p>
          <a:endParaRPr lang="ru-RU"/>
        </a:p>
      </dgm:t>
    </dgm:pt>
    <dgm:pt modelId="{0F53489D-C5F9-4B40-A4F9-D5B2419CAAC7}" type="pres">
      <dgm:prSet presAssocID="{7CFED285-7D64-4F5C-9DC1-0A99C69C0DF0}" presName="parentLin" presStyleCnt="0"/>
      <dgm:spPr/>
      <dgm:t>
        <a:bodyPr/>
        <a:lstStyle/>
        <a:p>
          <a:endParaRPr lang="ru-RU"/>
        </a:p>
      </dgm:t>
    </dgm:pt>
    <dgm:pt modelId="{00F8677D-85E3-4B6C-A14B-B8AB5F4AEC28}" type="pres">
      <dgm:prSet presAssocID="{7CFED285-7D64-4F5C-9DC1-0A99C69C0DF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6F7DD4D-2958-45A9-ADF6-03162B2496D3}" type="pres">
      <dgm:prSet presAssocID="{7CFED285-7D64-4F5C-9DC1-0A99C69C0DF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44758-5907-48AC-85AD-6B1C8F0621B8}" type="pres">
      <dgm:prSet presAssocID="{7CFED285-7D64-4F5C-9DC1-0A99C69C0DF0}" presName="negativeSpace" presStyleCnt="0"/>
      <dgm:spPr/>
      <dgm:t>
        <a:bodyPr/>
        <a:lstStyle/>
        <a:p>
          <a:endParaRPr lang="ru-RU"/>
        </a:p>
      </dgm:t>
    </dgm:pt>
    <dgm:pt modelId="{66EF7557-FEE6-4D61-8CEA-5A79D491EDA7}" type="pres">
      <dgm:prSet presAssocID="{7CFED285-7D64-4F5C-9DC1-0A99C69C0DF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82677F-B293-4A3B-B831-EA56147D53F1}" type="presOf" srcId="{CC5DF0F1-3162-490C-B6F9-DBE2A4153576}" destId="{0CE2210E-1BC8-4F54-B4C5-20447B2BAF1B}" srcOrd="1" destOrd="0" presId="urn:microsoft.com/office/officeart/2005/8/layout/list1"/>
    <dgm:cxn modelId="{038A78ED-F65E-451D-A4CD-C90462321FA3}" type="presOf" srcId="{A9400021-CE82-48BD-90F1-72745490BBDF}" destId="{CCB915D5-82F0-492B-B62C-FB22F897E966}" srcOrd="0" destOrd="0" presId="urn:microsoft.com/office/officeart/2005/8/layout/list1"/>
    <dgm:cxn modelId="{67E21F7A-AB48-4DD1-A545-6ED93825D725}" srcId="{A9400021-CE82-48BD-90F1-72745490BBDF}" destId="{CC5DF0F1-3162-490C-B6F9-DBE2A4153576}" srcOrd="0" destOrd="0" parTransId="{8C47F2B2-F6A1-41D4-A5B2-87C5701D2601}" sibTransId="{FBE1EB52-7699-42E1-BD2F-2D4C6DA5D706}"/>
    <dgm:cxn modelId="{9FA663DE-9A68-4393-83D6-6860CD9E2B70}" type="presOf" srcId="{BEC5C3F5-AD13-4A4D-BADB-23FF0B02902D}" destId="{6C60D35A-3FFB-427A-9C30-F094835AD190}" srcOrd="1" destOrd="0" presId="urn:microsoft.com/office/officeart/2005/8/layout/list1"/>
    <dgm:cxn modelId="{DB2059E6-F097-47CA-8603-F6E931613943}" type="presOf" srcId="{BEC5C3F5-AD13-4A4D-BADB-23FF0B02902D}" destId="{EF4471CA-C358-460A-AEF8-302CD89EE763}" srcOrd="0" destOrd="0" presId="urn:microsoft.com/office/officeart/2005/8/layout/list1"/>
    <dgm:cxn modelId="{12BC003E-B79F-4CB5-BC65-665C99734C87}" type="presOf" srcId="{7CFED285-7D64-4F5C-9DC1-0A99C69C0DF0}" destId="{00F8677D-85E3-4B6C-A14B-B8AB5F4AEC28}" srcOrd="0" destOrd="0" presId="urn:microsoft.com/office/officeart/2005/8/layout/list1"/>
    <dgm:cxn modelId="{DBEC35D3-838E-4CC2-8206-878635A44D7B}" srcId="{A9400021-CE82-48BD-90F1-72745490BBDF}" destId="{7CFED285-7D64-4F5C-9DC1-0A99C69C0DF0}" srcOrd="2" destOrd="0" parTransId="{7B2042F0-5CA3-40F7-98CF-442AF6FAD53B}" sibTransId="{295396DB-1615-4342-8D6A-A6B187D26427}"/>
    <dgm:cxn modelId="{9DC36E7B-6B34-4216-B509-F54A76829607}" srcId="{A9400021-CE82-48BD-90F1-72745490BBDF}" destId="{BEC5C3F5-AD13-4A4D-BADB-23FF0B02902D}" srcOrd="1" destOrd="0" parTransId="{BB3574D9-9213-495B-B56E-EB445734C9B5}" sibTransId="{CC3A2615-DEFB-4522-9D14-9186ECD43C83}"/>
    <dgm:cxn modelId="{C184D1DD-47BD-4B6A-AC6D-4D5284B2E951}" type="presOf" srcId="{7CFED285-7D64-4F5C-9DC1-0A99C69C0DF0}" destId="{F6F7DD4D-2958-45A9-ADF6-03162B2496D3}" srcOrd="1" destOrd="0" presId="urn:microsoft.com/office/officeart/2005/8/layout/list1"/>
    <dgm:cxn modelId="{4B6DB0F9-D64F-4089-BEC9-401D736953BD}" type="presOf" srcId="{CC5DF0F1-3162-490C-B6F9-DBE2A4153576}" destId="{C13DF14B-2168-4934-8640-D8F3D2F99F85}" srcOrd="0" destOrd="0" presId="urn:microsoft.com/office/officeart/2005/8/layout/list1"/>
    <dgm:cxn modelId="{84642F73-313E-4FEC-9758-AE4C6BD1B333}" type="presParOf" srcId="{CCB915D5-82F0-492B-B62C-FB22F897E966}" destId="{6E39E5A6-AC18-455C-B1E0-08344D7132C7}" srcOrd="0" destOrd="0" presId="urn:microsoft.com/office/officeart/2005/8/layout/list1"/>
    <dgm:cxn modelId="{5AD63F0D-FC51-4728-BDD4-C1F892C626F1}" type="presParOf" srcId="{6E39E5A6-AC18-455C-B1E0-08344D7132C7}" destId="{C13DF14B-2168-4934-8640-D8F3D2F99F85}" srcOrd="0" destOrd="0" presId="urn:microsoft.com/office/officeart/2005/8/layout/list1"/>
    <dgm:cxn modelId="{BA4C4C21-3400-4586-AD48-8520DDAD6BB6}" type="presParOf" srcId="{6E39E5A6-AC18-455C-B1E0-08344D7132C7}" destId="{0CE2210E-1BC8-4F54-B4C5-20447B2BAF1B}" srcOrd="1" destOrd="0" presId="urn:microsoft.com/office/officeart/2005/8/layout/list1"/>
    <dgm:cxn modelId="{9BC00DE2-677A-43A9-A0E6-97B3975D6D43}" type="presParOf" srcId="{CCB915D5-82F0-492B-B62C-FB22F897E966}" destId="{1F24CA54-479B-4DBC-BC5B-D405C5F9DCCD}" srcOrd="1" destOrd="0" presId="urn:microsoft.com/office/officeart/2005/8/layout/list1"/>
    <dgm:cxn modelId="{00DE2522-193E-4FE8-8E8C-8689B2C866A2}" type="presParOf" srcId="{CCB915D5-82F0-492B-B62C-FB22F897E966}" destId="{9AC12987-0AE2-4911-A036-A093A5CDE7A2}" srcOrd="2" destOrd="0" presId="urn:microsoft.com/office/officeart/2005/8/layout/list1"/>
    <dgm:cxn modelId="{0AE55691-32BE-496E-BA96-D4EA303C3918}" type="presParOf" srcId="{CCB915D5-82F0-492B-B62C-FB22F897E966}" destId="{D2E8DB6D-E6EF-423B-A79B-EBD06CB8085D}" srcOrd="3" destOrd="0" presId="urn:microsoft.com/office/officeart/2005/8/layout/list1"/>
    <dgm:cxn modelId="{59959C0A-FA1E-44A9-959D-01DFA11004A5}" type="presParOf" srcId="{CCB915D5-82F0-492B-B62C-FB22F897E966}" destId="{9C76AEDA-B8D9-4242-82D8-9A9DC9FB1419}" srcOrd="4" destOrd="0" presId="urn:microsoft.com/office/officeart/2005/8/layout/list1"/>
    <dgm:cxn modelId="{1D3C06CA-B790-4A0A-9699-FA6B26F204C8}" type="presParOf" srcId="{9C76AEDA-B8D9-4242-82D8-9A9DC9FB1419}" destId="{EF4471CA-C358-460A-AEF8-302CD89EE763}" srcOrd="0" destOrd="0" presId="urn:microsoft.com/office/officeart/2005/8/layout/list1"/>
    <dgm:cxn modelId="{D04EF534-E03B-4A23-88EA-8A79672BB5B9}" type="presParOf" srcId="{9C76AEDA-B8D9-4242-82D8-9A9DC9FB1419}" destId="{6C60D35A-3FFB-427A-9C30-F094835AD190}" srcOrd="1" destOrd="0" presId="urn:microsoft.com/office/officeart/2005/8/layout/list1"/>
    <dgm:cxn modelId="{AC02DC21-5529-457B-A0D1-DEFDC0ED9A89}" type="presParOf" srcId="{CCB915D5-82F0-492B-B62C-FB22F897E966}" destId="{98D63159-56BF-4205-8346-FC0736DC8026}" srcOrd="5" destOrd="0" presId="urn:microsoft.com/office/officeart/2005/8/layout/list1"/>
    <dgm:cxn modelId="{A8B0915A-92E4-430C-88AA-73F350ED44C4}" type="presParOf" srcId="{CCB915D5-82F0-492B-B62C-FB22F897E966}" destId="{34376C0B-F0ED-445D-9792-1438CF3E4684}" srcOrd="6" destOrd="0" presId="urn:microsoft.com/office/officeart/2005/8/layout/list1"/>
    <dgm:cxn modelId="{F98E887D-D34D-433C-A57B-D578603CE880}" type="presParOf" srcId="{CCB915D5-82F0-492B-B62C-FB22F897E966}" destId="{84B8CA10-57B6-4FC2-9FB0-925FA32D34AB}" srcOrd="7" destOrd="0" presId="urn:microsoft.com/office/officeart/2005/8/layout/list1"/>
    <dgm:cxn modelId="{21EB1C09-DBA3-4FCD-A4DA-C9341CDFB002}" type="presParOf" srcId="{CCB915D5-82F0-492B-B62C-FB22F897E966}" destId="{0F53489D-C5F9-4B40-A4F9-D5B2419CAAC7}" srcOrd="8" destOrd="0" presId="urn:microsoft.com/office/officeart/2005/8/layout/list1"/>
    <dgm:cxn modelId="{A50596C8-B846-480A-88EC-70BD0DA6DF0A}" type="presParOf" srcId="{0F53489D-C5F9-4B40-A4F9-D5B2419CAAC7}" destId="{00F8677D-85E3-4B6C-A14B-B8AB5F4AEC28}" srcOrd="0" destOrd="0" presId="urn:microsoft.com/office/officeart/2005/8/layout/list1"/>
    <dgm:cxn modelId="{75649871-8C57-4C50-9F72-BE27FF8848A5}" type="presParOf" srcId="{0F53489D-C5F9-4B40-A4F9-D5B2419CAAC7}" destId="{F6F7DD4D-2958-45A9-ADF6-03162B2496D3}" srcOrd="1" destOrd="0" presId="urn:microsoft.com/office/officeart/2005/8/layout/list1"/>
    <dgm:cxn modelId="{59980E1F-BC9E-4DDD-A68A-8213A1AB54E5}" type="presParOf" srcId="{CCB915D5-82F0-492B-B62C-FB22F897E966}" destId="{59744758-5907-48AC-85AD-6B1C8F0621B8}" srcOrd="9" destOrd="0" presId="urn:microsoft.com/office/officeart/2005/8/layout/list1"/>
    <dgm:cxn modelId="{96137DF8-D28F-450E-BC17-71F438404791}" type="presParOf" srcId="{CCB915D5-82F0-492B-B62C-FB22F897E966}" destId="{66EF7557-FEE6-4D61-8CEA-5A79D491EDA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76ACE75-FA47-4047-BF09-4F008C8879C0}" type="doc">
      <dgm:prSet loTypeId="urn:microsoft.com/office/officeart/2005/8/layout/hierarchy2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AF0D94-019C-4C54-ABEA-95542CED48D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6600" b="1" dirty="0" smtClean="0"/>
            <a:t>14</a:t>
          </a:r>
          <a:endParaRPr lang="ru-RU" sz="6600" b="1" dirty="0"/>
        </a:p>
      </dgm:t>
    </dgm:pt>
    <dgm:pt modelId="{0ABBB8B1-2F51-44D1-BA4D-E588C51E1766}" type="parTrans" cxnId="{10B40104-35CF-47C2-98DC-90ACF918ECC0}">
      <dgm:prSet/>
      <dgm:spPr/>
      <dgm:t>
        <a:bodyPr/>
        <a:lstStyle/>
        <a:p>
          <a:endParaRPr lang="ru-RU"/>
        </a:p>
      </dgm:t>
    </dgm:pt>
    <dgm:pt modelId="{0D0BB3A1-AD03-468C-A832-6E07C991DC85}" type="sibTrans" cxnId="{10B40104-35CF-47C2-98DC-90ACF918ECC0}">
      <dgm:prSet/>
      <dgm:spPr/>
      <dgm:t>
        <a:bodyPr/>
        <a:lstStyle/>
        <a:p>
          <a:endParaRPr lang="ru-RU"/>
        </a:p>
      </dgm:t>
    </dgm:pt>
    <dgm:pt modelId="{ED25F381-5579-4699-8D37-6E577CF7D7A1}">
      <dgm:prSet phldrT="[Текст]" custT="1"/>
      <dgm:spPr/>
      <dgm:t>
        <a:bodyPr/>
        <a:lstStyle/>
        <a:p>
          <a:r>
            <a:rPr lang="ru-RU" sz="1600" b="1" dirty="0" err="1" smtClean="0"/>
            <a:t>Большекайбицкая</a:t>
          </a:r>
          <a:r>
            <a:rPr lang="ru-RU" sz="1600" b="1" dirty="0" smtClean="0"/>
            <a:t> школа - 9 </a:t>
          </a:r>
          <a:endParaRPr lang="ru-RU" sz="1600" b="1" dirty="0"/>
        </a:p>
      </dgm:t>
    </dgm:pt>
    <dgm:pt modelId="{FF706702-AE3E-4D18-8AEB-AA403A5C463B}" type="parTrans" cxnId="{7B309F93-8272-4C6A-BFBE-3F045181B2D1}">
      <dgm:prSet custT="1"/>
      <dgm:spPr/>
      <dgm:t>
        <a:bodyPr/>
        <a:lstStyle/>
        <a:p>
          <a:endParaRPr lang="ru-RU" sz="1100" b="1"/>
        </a:p>
      </dgm:t>
    </dgm:pt>
    <dgm:pt modelId="{3C6D6D4D-B556-4BE2-9144-9232F20B0E4F}" type="sibTrans" cxnId="{7B309F93-8272-4C6A-BFBE-3F045181B2D1}">
      <dgm:prSet/>
      <dgm:spPr/>
      <dgm:t>
        <a:bodyPr/>
        <a:lstStyle/>
        <a:p>
          <a:endParaRPr lang="ru-RU"/>
        </a:p>
      </dgm:t>
    </dgm:pt>
    <dgm:pt modelId="{9199CE85-BAB2-4152-99B8-C44E2010A103}">
      <dgm:prSet phldrT="[Текст]" custT="1"/>
      <dgm:spPr/>
      <dgm:t>
        <a:bodyPr/>
        <a:lstStyle/>
        <a:p>
          <a:r>
            <a:rPr lang="ru-RU" sz="1600" b="1" dirty="0" err="1" smtClean="0"/>
            <a:t>Хозесановская</a:t>
          </a:r>
          <a:endParaRPr lang="ru-RU" sz="1600" b="1" dirty="0" smtClean="0"/>
        </a:p>
        <a:p>
          <a:r>
            <a:rPr lang="ru-RU" sz="1600" b="1" dirty="0" smtClean="0"/>
            <a:t> школа - 2</a:t>
          </a:r>
          <a:endParaRPr lang="ru-RU" sz="1600" b="1" dirty="0"/>
        </a:p>
      </dgm:t>
    </dgm:pt>
    <dgm:pt modelId="{12280ACC-F10E-47F7-A314-3E71ADC34EAD}" type="parTrans" cxnId="{28F58D44-3E41-4EAB-BACC-4B4249815D4A}">
      <dgm:prSet custT="1"/>
      <dgm:spPr/>
      <dgm:t>
        <a:bodyPr/>
        <a:lstStyle/>
        <a:p>
          <a:endParaRPr lang="ru-RU" sz="1100" b="1"/>
        </a:p>
      </dgm:t>
    </dgm:pt>
    <dgm:pt modelId="{C0EF24EC-4C6B-49DF-B2E7-161AE356AD39}" type="sibTrans" cxnId="{28F58D44-3E41-4EAB-BACC-4B4249815D4A}">
      <dgm:prSet/>
      <dgm:spPr/>
      <dgm:t>
        <a:bodyPr/>
        <a:lstStyle/>
        <a:p>
          <a:endParaRPr lang="ru-RU"/>
        </a:p>
      </dgm:t>
    </dgm:pt>
    <dgm:pt modelId="{4A3D8F29-B6D3-4175-9DD6-C48780836B0A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800" b="1" dirty="0" smtClean="0"/>
            <a:t>Не подтвердил </a:t>
          </a:r>
        </a:p>
        <a:p>
          <a:r>
            <a:rPr lang="ru-RU" sz="1800" b="1" dirty="0" smtClean="0"/>
            <a:t>1 претендент</a:t>
          </a:r>
          <a:endParaRPr lang="ru-RU" sz="1800" b="1" dirty="0"/>
        </a:p>
      </dgm:t>
    </dgm:pt>
    <dgm:pt modelId="{134465F9-52DA-4A7A-AD2F-724606BB74B3}" type="parTrans" cxnId="{952C4D8E-F6DD-44DD-ABEF-7DB099F2D189}">
      <dgm:prSet custT="1"/>
      <dgm:spPr/>
      <dgm:t>
        <a:bodyPr/>
        <a:lstStyle/>
        <a:p>
          <a:endParaRPr lang="ru-RU" sz="1100" b="1"/>
        </a:p>
      </dgm:t>
    </dgm:pt>
    <dgm:pt modelId="{4F3CDC3B-29DA-42D0-B92D-2A9EDDB65211}" type="sibTrans" cxnId="{952C4D8E-F6DD-44DD-ABEF-7DB099F2D189}">
      <dgm:prSet/>
      <dgm:spPr/>
      <dgm:t>
        <a:bodyPr/>
        <a:lstStyle/>
        <a:p>
          <a:endParaRPr lang="ru-RU"/>
        </a:p>
      </dgm:t>
    </dgm:pt>
    <dgm:pt modelId="{1B4A3C9A-E61E-4DD0-A0D1-DD15994E9DF3}">
      <dgm:prSet custT="1"/>
      <dgm:spPr/>
      <dgm:t>
        <a:bodyPr/>
        <a:lstStyle/>
        <a:p>
          <a:r>
            <a:rPr lang="ru-RU" sz="1600" b="1" dirty="0" err="1" smtClean="0"/>
            <a:t>Большеподберезин-ская</a:t>
          </a:r>
          <a:r>
            <a:rPr lang="ru-RU" sz="1600" b="1" dirty="0" smtClean="0"/>
            <a:t> школа – 1</a:t>
          </a:r>
          <a:endParaRPr lang="ru-RU" sz="1600" b="1" dirty="0"/>
        </a:p>
      </dgm:t>
    </dgm:pt>
    <dgm:pt modelId="{E2191A44-976F-49E8-A323-531F71633602}" type="parTrans" cxnId="{3E251C63-B0E0-49B5-93FB-754642F3C00D}">
      <dgm:prSet custT="1"/>
      <dgm:spPr/>
      <dgm:t>
        <a:bodyPr/>
        <a:lstStyle/>
        <a:p>
          <a:endParaRPr lang="ru-RU" sz="1100" b="1"/>
        </a:p>
      </dgm:t>
    </dgm:pt>
    <dgm:pt modelId="{0BA6B716-7F74-4D08-B1B9-CBBC4AE7F6F5}" type="sibTrans" cxnId="{3E251C63-B0E0-49B5-93FB-754642F3C00D}">
      <dgm:prSet/>
      <dgm:spPr/>
      <dgm:t>
        <a:bodyPr/>
        <a:lstStyle/>
        <a:p>
          <a:endParaRPr lang="ru-RU"/>
        </a:p>
      </dgm:t>
    </dgm:pt>
    <dgm:pt modelId="{054A9DCA-9227-4B29-99A9-3DED50E00017}">
      <dgm:prSet custT="1"/>
      <dgm:spPr/>
      <dgm:t>
        <a:bodyPr/>
        <a:lstStyle/>
        <a:p>
          <a:r>
            <a:rPr lang="ru-RU" sz="1600" b="1" dirty="0" smtClean="0"/>
            <a:t>Федоровская</a:t>
          </a:r>
        </a:p>
        <a:p>
          <a:r>
            <a:rPr lang="ru-RU" sz="1600" b="1" dirty="0" smtClean="0"/>
            <a:t> школа -1</a:t>
          </a:r>
          <a:endParaRPr lang="ru-RU" sz="1600" b="1" dirty="0"/>
        </a:p>
      </dgm:t>
    </dgm:pt>
    <dgm:pt modelId="{4B489CB1-A52E-44D5-A399-E4B8406D7F82}" type="parTrans" cxnId="{BD6A8DF0-0B68-4729-81E1-CF2EAFD4928E}">
      <dgm:prSet custT="1"/>
      <dgm:spPr/>
      <dgm:t>
        <a:bodyPr/>
        <a:lstStyle/>
        <a:p>
          <a:endParaRPr lang="ru-RU" sz="1100" b="1"/>
        </a:p>
      </dgm:t>
    </dgm:pt>
    <dgm:pt modelId="{54D67292-3BE1-495C-9A53-C6EA41A4196F}" type="sibTrans" cxnId="{BD6A8DF0-0B68-4729-81E1-CF2EAFD4928E}">
      <dgm:prSet/>
      <dgm:spPr/>
      <dgm:t>
        <a:bodyPr/>
        <a:lstStyle/>
        <a:p>
          <a:endParaRPr lang="ru-RU"/>
        </a:p>
      </dgm:t>
    </dgm:pt>
    <dgm:pt modelId="{FFB655EA-66E0-4613-9B62-114066073FB3}">
      <dgm:prSet custT="1"/>
      <dgm:spPr/>
      <dgm:t>
        <a:bodyPr/>
        <a:lstStyle/>
        <a:p>
          <a:r>
            <a:rPr lang="ru-RU" sz="1600" b="1" dirty="0" err="1" smtClean="0"/>
            <a:t>Большерусаковская</a:t>
          </a:r>
          <a:r>
            <a:rPr lang="ru-RU" sz="1600" b="1" dirty="0" smtClean="0"/>
            <a:t> школа – 1 </a:t>
          </a:r>
          <a:endParaRPr lang="ru-RU" sz="1600" b="1" dirty="0"/>
        </a:p>
      </dgm:t>
    </dgm:pt>
    <dgm:pt modelId="{53BC30F4-4F58-4D09-A4D2-A766DBB8AC59}" type="parTrans" cxnId="{A216F6EC-FCD7-423B-A95B-6C0F211CBA28}">
      <dgm:prSet custT="1"/>
      <dgm:spPr/>
      <dgm:t>
        <a:bodyPr/>
        <a:lstStyle/>
        <a:p>
          <a:endParaRPr lang="ru-RU" sz="1100" b="1"/>
        </a:p>
      </dgm:t>
    </dgm:pt>
    <dgm:pt modelId="{D5BFA05A-8BE0-4CA1-943A-81D51A507082}" type="sibTrans" cxnId="{A216F6EC-FCD7-423B-A95B-6C0F211CBA28}">
      <dgm:prSet/>
      <dgm:spPr/>
      <dgm:t>
        <a:bodyPr/>
        <a:lstStyle/>
        <a:p>
          <a:endParaRPr lang="ru-RU"/>
        </a:p>
      </dgm:t>
    </dgm:pt>
    <dgm:pt modelId="{0DA044D7-AFB4-4B17-9212-0018E7DE8AFF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800" b="1" dirty="0" smtClean="0"/>
            <a:t>Не подтвердил </a:t>
          </a:r>
        </a:p>
        <a:p>
          <a:r>
            <a:rPr lang="ru-RU" sz="1800" b="1" dirty="0" smtClean="0"/>
            <a:t>1 претендент</a:t>
          </a:r>
          <a:endParaRPr lang="ru-RU" sz="1800" b="1" dirty="0"/>
        </a:p>
      </dgm:t>
    </dgm:pt>
    <dgm:pt modelId="{5983EC11-C3BC-465B-89FB-AF36B5B39D0F}" type="parTrans" cxnId="{1EE453D5-41B6-4DA1-97B6-E4BFF8770D50}">
      <dgm:prSet custT="1"/>
      <dgm:spPr/>
      <dgm:t>
        <a:bodyPr/>
        <a:lstStyle/>
        <a:p>
          <a:endParaRPr lang="ru-RU" sz="1100" b="1"/>
        </a:p>
      </dgm:t>
    </dgm:pt>
    <dgm:pt modelId="{54A812C5-29ED-4DB3-8DD2-4AB8CF31005E}" type="sibTrans" cxnId="{1EE453D5-41B6-4DA1-97B6-E4BFF8770D50}">
      <dgm:prSet/>
      <dgm:spPr/>
      <dgm:t>
        <a:bodyPr/>
        <a:lstStyle/>
        <a:p>
          <a:endParaRPr lang="ru-RU"/>
        </a:p>
      </dgm:t>
    </dgm:pt>
    <dgm:pt modelId="{5AC102AB-C8EA-48FF-BCC6-176B10FFFEC0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800" b="1" dirty="0" smtClean="0"/>
            <a:t>Не подтвердил </a:t>
          </a:r>
        </a:p>
        <a:p>
          <a:r>
            <a:rPr lang="ru-RU" sz="1800" b="1" dirty="0" smtClean="0"/>
            <a:t>1 претендент</a:t>
          </a:r>
          <a:endParaRPr lang="ru-RU" sz="1800" b="1" dirty="0"/>
        </a:p>
      </dgm:t>
    </dgm:pt>
    <dgm:pt modelId="{C0878882-6654-4CB2-A6BF-916A76DE1AA7}" type="parTrans" cxnId="{88DD1DF1-FC10-4AA8-908A-9C00BF775665}">
      <dgm:prSet custT="1"/>
      <dgm:spPr/>
      <dgm:t>
        <a:bodyPr/>
        <a:lstStyle/>
        <a:p>
          <a:endParaRPr lang="ru-RU" sz="1100" b="1"/>
        </a:p>
      </dgm:t>
    </dgm:pt>
    <dgm:pt modelId="{09FB28F2-92CD-45A4-B59D-CC84124C4FB9}" type="sibTrans" cxnId="{88DD1DF1-FC10-4AA8-908A-9C00BF775665}">
      <dgm:prSet/>
      <dgm:spPr/>
      <dgm:t>
        <a:bodyPr/>
        <a:lstStyle/>
        <a:p>
          <a:endParaRPr lang="ru-RU"/>
        </a:p>
      </dgm:t>
    </dgm:pt>
    <dgm:pt modelId="{4FD0246D-06E4-4C93-9E7D-2D0B78F684C2}" type="pres">
      <dgm:prSet presAssocID="{D76ACE75-FA47-4047-BF09-4F008C8879C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AD33FC-1280-493F-BF55-889C7A907C32}" type="pres">
      <dgm:prSet presAssocID="{D6AF0D94-019C-4C54-ABEA-95542CED48D4}" presName="root1" presStyleCnt="0"/>
      <dgm:spPr/>
    </dgm:pt>
    <dgm:pt modelId="{D198B5B1-70CE-46E4-B6A3-17EA0AEBB4A0}" type="pres">
      <dgm:prSet presAssocID="{D6AF0D94-019C-4C54-ABEA-95542CED48D4}" presName="LevelOneTextNode" presStyleLbl="node0" presStyleIdx="0" presStyleCnt="1" custLinFactNeighborX="1019" custLinFactNeighborY="3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076370-CB6E-46BB-9929-35FF3318BB86}" type="pres">
      <dgm:prSet presAssocID="{D6AF0D94-019C-4C54-ABEA-95542CED48D4}" presName="level2hierChild" presStyleCnt="0"/>
      <dgm:spPr/>
    </dgm:pt>
    <dgm:pt modelId="{A0FB4D9E-FBD2-4DFF-91AF-535991B41438}" type="pres">
      <dgm:prSet presAssocID="{FF706702-AE3E-4D18-8AEB-AA403A5C463B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C028FE85-9C39-41B1-B7B0-E785E4DC400F}" type="pres">
      <dgm:prSet presAssocID="{FF706702-AE3E-4D18-8AEB-AA403A5C463B}" presName="connTx" presStyleLbl="parChTrans1D2" presStyleIdx="0" presStyleCnt="5"/>
      <dgm:spPr/>
      <dgm:t>
        <a:bodyPr/>
        <a:lstStyle/>
        <a:p>
          <a:endParaRPr lang="ru-RU"/>
        </a:p>
      </dgm:t>
    </dgm:pt>
    <dgm:pt modelId="{C3172737-AFE6-44BE-B3CB-E93834B0EB2E}" type="pres">
      <dgm:prSet presAssocID="{ED25F381-5579-4699-8D37-6E577CF7D7A1}" presName="root2" presStyleCnt="0"/>
      <dgm:spPr/>
    </dgm:pt>
    <dgm:pt modelId="{86E0425D-EAA8-4CB0-9404-D322F3448A76}" type="pres">
      <dgm:prSet presAssocID="{ED25F381-5579-4699-8D37-6E577CF7D7A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225B61-C688-4116-BFBA-29AB31682AD6}" type="pres">
      <dgm:prSet presAssocID="{ED25F381-5579-4699-8D37-6E577CF7D7A1}" presName="level3hierChild" presStyleCnt="0"/>
      <dgm:spPr/>
    </dgm:pt>
    <dgm:pt modelId="{9F255E59-7D78-460C-92EB-ED0B677FE1DE}" type="pres">
      <dgm:prSet presAssocID="{12280ACC-F10E-47F7-A314-3E71ADC34EAD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8A270747-2C21-4FBD-82DE-70A513B56A4E}" type="pres">
      <dgm:prSet presAssocID="{12280ACC-F10E-47F7-A314-3E71ADC34EA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DAA15631-CEB0-42FD-8BB2-62468A65E6F1}" type="pres">
      <dgm:prSet presAssocID="{9199CE85-BAB2-4152-99B8-C44E2010A103}" presName="root2" presStyleCnt="0"/>
      <dgm:spPr/>
    </dgm:pt>
    <dgm:pt modelId="{2B7315CA-AD1D-4C44-A0DC-C17C66A60B0D}" type="pres">
      <dgm:prSet presAssocID="{9199CE85-BAB2-4152-99B8-C44E2010A103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6FEEEF-8CA7-499F-A2AA-4EFF0E0FACFF}" type="pres">
      <dgm:prSet presAssocID="{9199CE85-BAB2-4152-99B8-C44E2010A103}" presName="level3hierChild" presStyleCnt="0"/>
      <dgm:spPr/>
    </dgm:pt>
    <dgm:pt modelId="{2EADDCFA-0F19-43F7-8000-E69D967ED0F7}" type="pres">
      <dgm:prSet presAssocID="{134465F9-52DA-4A7A-AD2F-724606BB74B3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465FA4F6-C327-4261-ABF8-EBF51DD97D04}" type="pres">
      <dgm:prSet presAssocID="{134465F9-52DA-4A7A-AD2F-724606BB74B3}" presName="connTx" presStyleLbl="parChTrans1D3" presStyleIdx="0" presStyleCnt="3"/>
      <dgm:spPr/>
      <dgm:t>
        <a:bodyPr/>
        <a:lstStyle/>
        <a:p>
          <a:endParaRPr lang="ru-RU"/>
        </a:p>
      </dgm:t>
    </dgm:pt>
    <dgm:pt modelId="{5EF109FF-4BE1-40BB-A5F6-710A5BA316F7}" type="pres">
      <dgm:prSet presAssocID="{4A3D8F29-B6D3-4175-9DD6-C48780836B0A}" presName="root2" presStyleCnt="0"/>
      <dgm:spPr/>
    </dgm:pt>
    <dgm:pt modelId="{8772B584-57BB-4280-849D-0C83EC5174E3}" type="pres">
      <dgm:prSet presAssocID="{4A3D8F29-B6D3-4175-9DD6-C48780836B0A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6B867E-7AD5-4BCE-938A-850B52D2FEF1}" type="pres">
      <dgm:prSet presAssocID="{4A3D8F29-B6D3-4175-9DD6-C48780836B0A}" presName="level3hierChild" presStyleCnt="0"/>
      <dgm:spPr/>
    </dgm:pt>
    <dgm:pt modelId="{6CDA6B72-014B-45B2-AE74-87DFA5585969}" type="pres">
      <dgm:prSet presAssocID="{E2191A44-976F-49E8-A323-531F71633602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E348207B-098D-414A-80C1-CC3E78396BEF}" type="pres">
      <dgm:prSet presAssocID="{E2191A44-976F-49E8-A323-531F71633602}" presName="connTx" presStyleLbl="parChTrans1D2" presStyleIdx="2" presStyleCnt="5"/>
      <dgm:spPr/>
      <dgm:t>
        <a:bodyPr/>
        <a:lstStyle/>
        <a:p>
          <a:endParaRPr lang="ru-RU"/>
        </a:p>
      </dgm:t>
    </dgm:pt>
    <dgm:pt modelId="{A7E723BF-A17D-4AB7-A9BF-BC3275A13029}" type="pres">
      <dgm:prSet presAssocID="{1B4A3C9A-E61E-4DD0-A0D1-DD15994E9DF3}" presName="root2" presStyleCnt="0"/>
      <dgm:spPr/>
    </dgm:pt>
    <dgm:pt modelId="{11FA4A78-264D-4C88-9E27-2D584062C5C4}" type="pres">
      <dgm:prSet presAssocID="{1B4A3C9A-E61E-4DD0-A0D1-DD15994E9DF3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7099EF-EAC8-4527-8E76-6B2702850DD0}" type="pres">
      <dgm:prSet presAssocID="{1B4A3C9A-E61E-4DD0-A0D1-DD15994E9DF3}" presName="level3hierChild" presStyleCnt="0"/>
      <dgm:spPr/>
    </dgm:pt>
    <dgm:pt modelId="{F90846D0-6A83-4BC7-837B-3D61FC84C865}" type="pres">
      <dgm:prSet presAssocID="{5983EC11-C3BC-465B-89FB-AF36B5B39D0F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F2C74326-8E82-4A40-B082-DA09F14E6EBE}" type="pres">
      <dgm:prSet presAssocID="{5983EC11-C3BC-465B-89FB-AF36B5B39D0F}" presName="connTx" presStyleLbl="parChTrans1D3" presStyleIdx="1" presStyleCnt="3"/>
      <dgm:spPr/>
      <dgm:t>
        <a:bodyPr/>
        <a:lstStyle/>
        <a:p>
          <a:endParaRPr lang="ru-RU"/>
        </a:p>
      </dgm:t>
    </dgm:pt>
    <dgm:pt modelId="{0EAD1B3A-3319-4D8A-B35A-3F0DDD6A4E61}" type="pres">
      <dgm:prSet presAssocID="{0DA044D7-AFB4-4B17-9212-0018E7DE8AFF}" presName="root2" presStyleCnt="0"/>
      <dgm:spPr/>
    </dgm:pt>
    <dgm:pt modelId="{A2A17FC6-5880-42FE-B7E6-31D787542BC1}" type="pres">
      <dgm:prSet presAssocID="{0DA044D7-AFB4-4B17-9212-0018E7DE8AFF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9FEEBD-5C7D-446A-B4B8-A440B85C27C5}" type="pres">
      <dgm:prSet presAssocID="{0DA044D7-AFB4-4B17-9212-0018E7DE8AFF}" presName="level3hierChild" presStyleCnt="0"/>
      <dgm:spPr/>
    </dgm:pt>
    <dgm:pt modelId="{28D2A1B8-FA26-45CE-84D4-6C374A6118C5}" type="pres">
      <dgm:prSet presAssocID="{4B489CB1-A52E-44D5-A399-E4B8406D7F82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65BF588F-8F3C-4783-861C-17E844C720C0}" type="pres">
      <dgm:prSet presAssocID="{4B489CB1-A52E-44D5-A399-E4B8406D7F82}" presName="connTx" presStyleLbl="parChTrans1D2" presStyleIdx="3" presStyleCnt="5"/>
      <dgm:spPr/>
      <dgm:t>
        <a:bodyPr/>
        <a:lstStyle/>
        <a:p>
          <a:endParaRPr lang="ru-RU"/>
        </a:p>
      </dgm:t>
    </dgm:pt>
    <dgm:pt modelId="{149BD8FF-7C96-40A7-9D2C-10EE9B2E4822}" type="pres">
      <dgm:prSet presAssocID="{054A9DCA-9227-4B29-99A9-3DED50E00017}" presName="root2" presStyleCnt="0"/>
      <dgm:spPr/>
    </dgm:pt>
    <dgm:pt modelId="{A8AB97FB-9B5E-49A0-AD65-54CC5BC454B2}" type="pres">
      <dgm:prSet presAssocID="{054A9DCA-9227-4B29-99A9-3DED50E00017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3B8BCC-5054-4EEA-8F08-E276945FDD74}" type="pres">
      <dgm:prSet presAssocID="{054A9DCA-9227-4B29-99A9-3DED50E00017}" presName="level3hierChild" presStyleCnt="0"/>
      <dgm:spPr/>
    </dgm:pt>
    <dgm:pt modelId="{C17C8EBB-D5ED-41AB-A562-EF1B2A2BD9B5}" type="pres">
      <dgm:prSet presAssocID="{C0878882-6654-4CB2-A6BF-916A76DE1AA7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6288FF6F-7897-41BA-9769-F18FC5277788}" type="pres">
      <dgm:prSet presAssocID="{C0878882-6654-4CB2-A6BF-916A76DE1AA7}" presName="connTx" presStyleLbl="parChTrans1D3" presStyleIdx="2" presStyleCnt="3"/>
      <dgm:spPr/>
      <dgm:t>
        <a:bodyPr/>
        <a:lstStyle/>
        <a:p>
          <a:endParaRPr lang="ru-RU"/>
        </a:p>
      </dgm:t>
    </dgm:pt>
    <dgm:pt modelId="{683583B0-BA9D-459F-AF99-BE10548C3E0A}" type="pres">
      <dgm:prSet presAssocID="{5AC102AB-C8EA-48FF-BCC6-176B10FFFEC0}" presName="root2" presStyleCnt="0"/>
      <dgm:spPr/>
    </dgm:pt>
    <dgm:pt modelId="{D3E4608D-9612-44D6-9771-5216C7517777}" type="pres">
      <dgm:prSet presAssocID="{5AC102AB-C8EA-48FF-BCC6-176B10FFFEC0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B684A3-E11C-452C-A2ED-F4AAF8C6DBC0}" type="pres">
      <dgm:prSet presAssocID="{5AC102AB-C8EA-48FF-BCC6-176B10FFFEC0}" presName="level3hierChild" presStyleCnt="0"/>
      <dgm:spPr/>
    </dgm:pt>
    <dgm:pt modelId="{B44603C9-FA1F-4CE4-9231-EBB1992ED6BA}" type="pres">
      <dgm:prSet presAssocID="{53BC30F4-4F58-4D09-A4D2-A766DBB8AC59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09E57C75-8C3E-4D26-A3EC-DF49E74966D6}" type="pres">
      <dgm:prSet presAssocID="{53BC30F4-4F58-4D09-A4D2-A766DBB8AC59}" presName="connTx" presStyleLbl="parChTrans1D2" presStyleIdx="4" presStyleCnt="5"/>
      <dgm:spPr/>
      <dgm:t>
        <a:bodyPr/>
        <a:lstStyle/>
        <a:p>
          <a:endParaRPr lang="ru-RU"/>
        </a:p>
      </dgm:t>
    </dgm:pt>
    <dgm:pt modelId="{AA183D4B-3192-4911-B6E4-61DC5711A9E3}" type="pres">
      <dgm:prSet presAssocID="{FFB655EA-66E0-4613-9B62-114066073FB3}" presName="root2" presStyleCnt="0"/>
      <dgm:spPr/>
    </dgm:pt>
    <dgm:pt modelId="{D6AF2D79-91B8-4AC6-B56A-920CED6ED3AB}" type="pres">
      <dgm:prSet presAssocID="{FFB655EA-66E0-4613-9B62-114066073FB3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4CA4D8-34D4-4E7C-B6D7-E900B902FD9F}" type="pres">
      <dgm:prSet presAssocID="{FFB655EA-66E0-4613-9B62-114066073FB3}" presName="level3hierChild" presStyleCnt="0"/>
      <dgm:spPr/>
    </dgm:pt>
  </dgm:ptLst>
  <dgm:cxnLst>
    <dgm:cxn modelId="{3BBCC96E-E2F9-4394-A243-0AC1A47B347E}" type="presOf" srcId="{FF706702-AE3E-4D18-8AEB-AA403A5C463B}" destId="{C028FE85-9C39-41B1-B7B0-E785E4DC400F}" srcOrd="1" destOrd="0" presId="urn:microsoft.com/office/officeart/2005/8/layout/hierarchy2"/>
    <dgm:cxn modelId="{0D968876-1514-42BD-A07A-35A5D4DF3CCA}" type="presOf" srcId="{D6AF0D94-019C-4C54-ABEA-95542CED48D4}" destId="{D198B5B1-70CE-46E4-B6A3-17EA0AEBB4A0}" srcOrd="0" destOrd="0" presId="urn:microsoft.com/office/officeart/2005/8/layout/hierarchy2"/>
    <dgm:cxn modelId="{E8BCD30A-7C1D-4DB9-A289-721D7E8133B8}" type="presOf" srcId="{FFB655EA-66E0-4613-9B62-114066073FB3}" destId="{D6AF2D79-91B8-4AC6-B56A-920CED6ED3AB}" srcOrd="0" destOrd="0" presId="urn:microsoft.com/office/officeart/2005/8/layout/hierarchy2"/>
    <dgm:cxn modelId="{BD6A8DF0-0B68-4729-81E1-CF2EAFD4928E}" srcId="{D6AF0D94-019C-4C54-ABEA-95542CED48D4}" destId="{054A9DCA-9227-4B29-99A9-3DED50E00017}" srcOrd="3" destOrd="0" parTransId="{4B489CB1-A52E-44D5-A399-E4B8406D7F82}" sibTransId="{54D67292-3BE1-495C-9A53-C6EA41A4196F}"/>
    <dgm:cxn modelId="{B1784178-5E6A-4D61-B9C1-505AC7E7D199}" type="presOf" srcId="{C0878882-6654-4CB2-A6BF-916A76DE1AA7}" destId="{6288FF6F-7897-41BA-9769-F18FC5277788}" srcOrd="1" destOrd="0" presId="urn:microsoft.com/office/officeart/2005/8/layout/hierarchy2"/>
    <dgm:cxn modelId="{530996C8-66CC-4462-89C5-0072E92E1A5E}" type="presOf" srcId="{5983EC11-C3BC-465B-89FB-AF36B5B39D0F}" destId="{F90846D0-6A83-4BC7-837B-3D61FC84C865}" srcOrd="0" destOrd="0" presId="urn:microsoft.com/office/officeart/2005/8/layout/hierarchy2"/>
    <dgm:cxn modelId="{3E251C63-B0E0-49B5-93FB-754642F3C00D}" srcId="{D6AF0D94-019C-4C54-ABEA-95542CED48D4}" destId="{1B4A3C9A-E61E-4DD0-A0D1-DD15994E9DF3}" srcOrd="2" destOrd="0" parTransId="{E2191A44-976F-49E8-A323-531F71633602}" sibTransId="{0BA6B716-7F74-4D08-B1B9-CBBC4AE7F6F5}"/>
    <dgm:cxn modelId="{D71E6159-96FF-4E28-BCDF-2158B82D173A}" type="presOf" srcId="{4B489CB1-A52E-44D5-A399-E4B8406D7F82}" destId="{65BF588F-8F3C-4783-861C-17E844C720C0}" srcOrd="1" destOrd="0" presId="urn:microsoft.com/office/officeart/2005/8/layout/hierarchy2"/>
    <dgm:cxn modelId="{A77D12F7-3E2B-4BF7-B162-B92F887380A6}" type="presOf" srcId="{E2191A44-976F-49E8-A323-531F71633602}" destId="{6CDA6B72-014B-45B2-AE74-87DFA5585969}" srcOrd="0" destOrd="0" presId="urn:microsoft.com/office/officeart/2005/8/layout/hierarchy2"/>
    <dgm:cxn modelId="{7B309F93-8272-4C6A-BFBE-3F045181B2D1}" srcId="{D6AF0D94-019C-4C54-ABEA-95542CED48D4}" destId="{ED25F381-5579-4699-8D37-6E577CF7D7A1}" srcOrd="0" destOrd="0" parTransId="{FF706702-AE3E-4D18-8AEB-AA403A5C463B}" sibTransId="{3C6D6D4D-B556-4BE2-9144-9232F20B0E4F}"/>
    <dgm:cxn modelId="{0424C7D9-D887-451E-922A-A0E7E3550BD4}" type="presOf" srcId="{1B4A3C9A-E61E-4DD0-A0D1-DD15994E9DF3}" destId="{11FA4A78-264D-4C88-9E27-2D584062C5C4}" srcOrd="0" destOrd="0" presId="urn:microsoft.com/office/officeart/2005/8/layout/hierarchy2"/>
    <dgm:cxn modelId="{5B4B2473-7659-473F-8294-EA5903B43D10}" type="presOf" srcId="{4B489CB1-A52E-44D5-A399-E4B8406D7F82}" destId="{28D2A1B8-FA26-45CE-84D4-6C374A6118C5}" srcOrd="0" destOrd="0" presId="urn:microsoft.com/office/officeart/2005/8/layout/hierarchy2"/>
    <dgm:cxn modelId="{33D68633-89EB-4BD6-9ECC-2F2400AB7BF4}" type="presOf" srcId="{0DA044D7-AFB4-4B17-9212-0018E7DE8AFF}" destId="{A2A17FC6-5880-42FE-B7E6-31D787542BC1}" srcOrd="0" destOrd="0" presId="urn:microsoft.com/office/officeart/2005/8/layout/hierarchy2"/>
    <dgm:cxn modelId="{E61A4827-42A1-46EC-B4EC-D749BE02E7CE}" type="presOf" srcId="{53BC30F4-4F58-4D09-A4D2-A766DBB8AC59}" destId="{B44603C9-FA1F-4CE4-9231-EBB1992ED6BA}" srcOrd="0" destOrd="0" presId="urn:microsoft.com/office/officeart/2005/8/layout/hierarchy2"/>
    <dgm:cxn modelId="{14D9B6DC-9AEF-4483-A2DA-BA5F6F626B95}" type="presOf" srcId="{4A3D8F29-B6D3-4175-9DD6-C48780836B0A}" destId="{8772B584-57BB-4280-849D-0C83EC5174E3}" srcOrd="0" destOrd="0" presId="urn:microsoft.com/office/officeart/2005/8/layout/hierarchy2"/>
    <dgm:cxn modelId="{987B44EB-37CF-4164-9164-DFBDEEAE88A2}" type="presOf" srcId="{134465F9-52DA-4A7A-AD2F-724606BB74B3}" destId="{465FA4F6-C327-4261-ABF8-EBF51DD97D04}" srcOrd="1" destOrd="0" presId="urn:microsoft.com/office/officeart/2005/8/layout/hierarchy2"/>
    <dgm:cxn modelId="{00D81295-F257-4D05-9C7B-A97FADEA618B}" type="presOf" srcId="{53BC30F4-4F58-4D09-A4D2-A766DBB8AC59}" destId="{09E57C75-8C3E-4D26-A3EC-DF49E74966D6}" srcOrd="1" destOrd="0" presId="urn:microsoft.com/office/officeart/2005/8/layout/hierarchy2"/>
    <dgm:cxn modelId="{BEA4F819-CD55-401C-96A1-FDE9097B21E7}" type="presOf" srcId="{12280ACC-F10E-47F7-A314-3E71ADC34EAD}" destId="{8A270747-2C21-4FBD-82DE-70A513B56A4E}" srcOrd="1" destOrd="0" presId="urn:microsoft.com/office/officeart/2005/8/layout/hierarchy2"/>
    <dgm:cxn modelId="{0560B432-BED8-40BE-B0CE-0C9EB4CF8BAA}" type="presOf" srcId="{D76ACE75-FA47-4047-BF09-4F008C8879C0}" destId="{4FD0246D-06E4-4C93-9E7D-2D0B78F684C2}" srcOrd="0" destOrd="0" presId="urn:microsoft.com/office/officeart/2005/8/layout/hierarchy2"/>
    <dgm:cxn modelId="{88DD1DF1-FC10-4AA8-908A-9C00BF775665}" srcId="{054A9DCA-9227-4B29-99A9-3DED50E00017}" destId="{5AC102AB-C8EA-48FF-BCC6-176B10FFFEC0}" srcOrd="0" destOrd="0" parTransId="{C0878882-6654-4CB2-A6BF-916A76DE1AA7}" sibTransId="{09FB28F2-92CD-45A4-B59D-CC84124C4FB9}"/>
    <dgm:cxn modelId="{A216F6EC-FCD7-423B-A95B-6C0F211CBA28}" srcId="{D6AF0D94-019C-4C54-ABEA-95542CED48D4}" destId="{FFB655EA-66E0-4613-9B62-114066073FB3}" srcOrd="4" destOrd="0" parTransId="{53BC30F4-4F58-4D09-A4D2-A766DBB8AC59}" sibTransId="{D5BFA05A-8BE0-4CA1-943A-81D51A507082}"/>
    <dgm:cxn modelId="{92C05727-DE9F-4CC6-8351-74E717EB6AB8}" type="presOf" srcId="{5AC102AB-C8EA-48FF-BCC6-176B10FFFEC0}" destId="{D3E4608D-9612-44D6-9771-5216C7517777}" srcOrd="0" destOrd="0" presId="urn:microsoft.com/office/officeart/2005/8/layout/hierarchy2"/>
    <dgm:cxn modelId="{B2063DBE-E372-4679-8A23-B3239667FC82}" type="presOf" srcId="{FF706702-AE3E-4D18-8AEB-AA403A5C463B}" destId="{A0FB4D9E-FBD2-4DFF-91AF-535991B41438}" srcOrd="0" destOrd="0" presId="urn:microsoft.com/office/officeart/2005/8/layout/hierarchy2"/>
    <dgm:cxn modelId="{029F81FA-2676-4B02-AD08-9EBBDD92410E}" type="presOf" srcId="{054A9DCA-9227-4B29-99A9-3DED50E00017}" destId="{A8AB97FB-9B5E-49A0-AD65-54CC5BC454B2}" srcOrd="0" destOrd="0" presId="urn:microsoft.com/office/officeart/2005/8/layout/hierarchy2"/>
    <dgm:cxn modelId="{3D0C7EAB-8228-45BC-8BA1-60DADDA642E9}" type="presOf" srcId="{134465F9-52DA-4A7A-AD2F-724606BB74B3}" destId="{2EADDCFA-0F19-43F7-8000-E69D967ED0F7}" srcOrd="0" destOrd="0" presId="urn:microsoft.com/office/officeart/2005/8/layout/hierarchy2"/>
    <dgm:cxn modelId="{976E31E2-ED05-4B92-A854-3468880E1B4B}" type="presOf" srcId="{5983EC11-C3BC-465B-89FB-AF36B5B39D0F}" destId="{F2C74326-8E82-4A40-B082-DA09F14E6EBE}" srcOrd="1" destOrd="0" presId="urn:microsoft.com/office/officeart/2005/8/layout/hierarchy2"/>
    <dgm:cxn modelId="{919CB754-57D2-4C70-9BEA-9437D95534C0}" type="presOf" srcId="{C0878882-6654-4CB2-A6BF-916A76DE1AA7}" destId="{C17C8EBB-D5ED-41AB-A562-EF1B2A2BD9B5}" srcOrd="0" destOrd="0" presId="urn:microsoft.com/office/officeart/2005/8/layout/hierarchy2"/>
    <dgm:cxn modelId="{28F58D44-3E41-4EAB-BACC-4B4249815D4A}" srcId="{D6AF0D94-019C-4C54-ABEA-95542CED48D4}" destId="{9199CE85-BAB2-4152-99B8-C44E2010A103}" srcOrd="1" destOrd="0" parTransId="{12280ACC-F10E-47F7-A314-3E71ADC34EAD}" sibTransId="{C0EF24EC-4C6B-49DF-B2E7-161AE356AD39}"/>
    <dgm:cxn modelId="{8844EC78-95FE-4ACC-8AAD-83B40C0E177F}" type="presOf" srcId="{12280ACC-F10E-47F7-A314-3E71ADC34EAD}" destId="{9F255E59-7D78-460C-92EB-ED0B677FE1DE}" srcOrd="0" destOrd="0" presId="urn:microsoft.com/office/officeart/2005/8/layout/hierarchy2"/>
    <dgm:cxn modelId="{952C4D8E-F6DD-44DD-ABEF-7DB099F2D189}" srcId="{9199CE85-BAB2-4152-99B8-C44E2010A103}" destId="{4A3D8F29-B6D3-4175-9DD6-C48780836B0A}" srcOrd="0" destOrd="0" parTransId="{134465F9-52DA-4A7A-AD2F-724606BB74B3}" sibTransId="{4F3CDC3B-29DA-42D0-B92D-2A9EDDB65211}"/>
    <dgm:cxn modelId="{CAF5463C-1221-45BB-B0D4-C5A87854FF9E}" type="presOf" srcId="{ED25F381-5579-4699-8D37-6E577CF7D7A1}" destId="{86E0425D-EAA8-4CB0-9404-D322F3448A76}" srcOrd="0" destOrd="0" presId="urn:microsoft.com/office/officeart/2005/8/layout/hierarchy2"/>
    <dgm:cxn modelId="{10B40104-35CF-47C2-98DC-90ACF918ECC0}" srcId="{D76ACE75-FA47-4047-BF09-4F008C8879C0}" destId="{D6AF0D94-019C-4C54-ABEA-95542CED48D4}" srcOrd="0" destOrd="0" parTransId="{0ABBB8B1-2F51-44D1-BA4D-E588C51E1766}" sibTransId="{0D0BB3A1-AD03-468C-A832-6E07C991DC85}"/>
    <dgm:cxn modelId="{59D18EF4-8805-4E8C-9A06-9AED4936FBD1}" type="presOf" srcId="{E2191A44-976F-49E8-A323-531F71633602}" destId="{E348207B-098D-414A-80C1-CC3E78396BEF}" srcOrd="1" destOrd="0" presId="urn:microsoft.com/office/officeart/2005/8/layout/hierarchy2"/>
    <dgm:cxn modelId="{10ED4108-E118-416B-BEA1-99FE7502F050}" type="presOf" srcId="{9199CE85-BAB2-4152-99B8-C44E2010A103}" destId="{2B7315CA-AD1D-4C44-A0DC-C17C66A60B0D}" srcOrd="0" destOrd="0" presId="urn:microsoft.com/office/officeart/2005/8/layout/hierarchy2"/>
    <dgm:cxn modelId="{1EE453D5-41B6-4DA1-97B6-E4BFF8770D50}" srcId="{1B4A3C9A-E61E-4DD0-A0D1-DD15994E9DF3}" destId="{0DA044D7-AFB4-4B17-9212-0018E7DE8AFF}" srcOrd="0" destOrd="0" parTransId="{5983EC11-C3BC-465B-89FB-AF36B5B39D0F}" sibTransId="{54A812C5-29ED-4DB3-8DD2-4AB8CF31005E}"/>
    <dgm:cxn modelId="{8DD1F797-B3DE-480D-840D-DB6B8E19FB2E}" type="presParOf" srcId="{4FD0246D-06E4-4C93-9E7D-2D0B78F684C2}" destId="{C4AD33FC-1280-493F-BF55-889C7A907C32}" srcOrd="0" destOrd="0" presId="urn:microsoft.com/office/officeart/2005/8/layout/hierarchy2"/>
    <dgm:cxn modelId="{7CCAAF04-D4D7-40CA-8E3A-27C06620D8CA}" type="presParOf" srcId="{C4AD33FC-1280-493F-BF55-889C7A907C32}" destId="{D198B5B1-70CE-46E4-B6A3-17EA0AEBB4A0}" srcOrd="0" destOrd="0" presId="urn:microsoft.com/office/officeart/2005/8/layout/hierarchy2"/>
    <dgm:cxn modelId="{6F3BC860-51DC-4D04-A3C0-B6855E1979D1}" type="presParOf" srcId="{C4AD33FC-1280-493F-BF55-889C7A907C32}" destId="{D4076370-CB6E-46BB-9929-35FF3318BB86}" srcOrd="1" destOrd="0" presId="urn:microsoft.com/office/officeart/2005/8/layout/hierarchy2"/>
    <dgm:cxn modelId="{EFFF6764-A4A0-4A75-9719-AA005DCB1A48}" type="presParOf" srcId="{D4076370-CB6E-46BB-9929-35FF3318BB86}" destId="{A0FB4D9E-FBD2-4DFF-91AF-535991B41438}" srcOrd="0" destOrd="0" presId="urn:microsoft.com/office/officeart/2005/8/layout/hierarchy2"/>
    <dgm:cxn modelId="{3011B988-F17E-4ABC-9C1D-B4CB37536343}" type="presParOf" srcId="{A0FB4D9E-FBD2-4DFF-91AF-535991B41438}" destId="{C028FE85-9C39-41B1-B7B0-E785E4DC400F}" srcOrd="0" destOrd="0" presId="urn:microsoft.com/office/officeart/2005/8/layout/hierarchy2"/>
    <dgm:cxn modelId="{BB40158C-45CA-46D8-9142-9F38AF26F82B}" type="presParOf" srcId="{D4076370-CB6E-46BB-9929-35FF3318BB86}" destId="{C3172737-AFE6-44BE-B3CB-E93834B0EB2E}" srcOrd="1" destOrd="0" presId="urn:microsoft.com/office/officeart/2005/8/layout/hierarchy2"/>
    <dgm:cxn modelId="{D5A639E3-F9DA-4EE7-B9F5-05729134D49F}" type="presParOf" srcId="{C3172737-AFE6-44BE-B3CB-E93834B0EB2E}" destId="{86E0425D-EAA8-4CB0-9404-D322F3448A76}" srcOrd="0" destOrd="0" presId="urn:microsoft.com/office/officeart/2005/8/layout/hierarchy2"/>
    <dgm:cxn modelId="{5A51291E-F771-4C6C-AECB-08AAAA103ED8}" type="presParOf" srcId="{C3172737-AFE6-44BE-B3CB-E93834B0EB2E}" destId="{9D225B61-C688-4116-BFBA-29AB31682AD6}" srcOrd="1" destOrd="0" presId="urn:microsoft.com/office/officeart/2005/8/layout/hierarchy2"/>
    <dgm:cxn modelId="{711B9181-A44E-457B-87E5-E2AF0BF81F0A}" type="presParOf" srcId="{D4076370-CB6E-46BB-9929-35FF3318BB86}" destId="{9F255E59-7D78-460C-92EB-ED0B677FE1DE}" srcOrd="2" destOrd="0" presId="urn:microsoft.com/office/officeart/2005/8/layout/hierarchy2"/>
    <dgm:cxn modelId="{CA8D4FA9-BF19-4E21-936B-039720D66B8B}" type="presParOf" srcId="{9F255E59-7D78-460C-92EB-ED0B677FE1DE}" destId="{8A270747-2C21-4FBD-82DE-70A513B56A4E}" srcOrd="0" destOrd="0" presId="urn:microsoft.com/office/officeart/2005/8/layout/hierarchy2"/>
    <dgm:cxn modelId="{F6073A1D-FE2B-4D8D-B0C6-7496F036FDB3}" type="presParOf" srcId="{D4076370-CB6E-46BB-9929-35FF3318BB86}" destId="{DAA15631-CEB0-42FD-8BB2-62468A65E6F1}" srcOrd="3" destOrd="0" presId="urn:microsoft.com/office/officeart/2005/8/layout/hierarchy2"/>
    <dgm:cxn modelId="{D59AFF5C-FC2D-495A-B46C-D4832D13B6F7}" type="presParOf" srcId="{DAA15631-CEB0-42FD-8BB2-62468A65E6F1}" destId="{2B7315CA-AD1D-4C44-A0DC-C17C66A60B0D}" srcOrd="0" destOrd="0" presId="urn:microsoft.com/office/officeart/2005/8/layout/hierarchy2"/>
    <dgm:cxn modelId="{9EA7B333-E0CE-4F84-92C3-026546ED455E}" type="presParOf" srcId="{DAA15631-CEB0-42FD-8BB2-62468A65E6F1}" destId="{406FEEEF-8CA7-499F-A2AA-4EFF0E0FACFF}" srcOrd="1" destOrd="0" presId="urn:microsoft.com/office/officeart/2005/8/layout/hierarchy2"/>
    <dgm:cxn modelId="{7FEA827B-6EF2-447F-9058-1F89E5F37DC1}" type="presParOf" srcId="{406FEEEF-8CA7-499F-A2AA-4EFF0E0FACFF}" destId="{2EADDCFA-0F19-43F7-8000-E69D967ED0F7}" srcOrd="0" destOrd="0" presId="urn:microsoft.com/office/officeart/2005/8/layout/hierarchy2"/>
    <dgm:cxn modelId="{CC3C84AE-F404-4B8E-B115-BA40315E0DC5}" type="presParOf" srcId="{2EADDCFA-0F19-43F7-8000-E69D967ED0F7}" destId="{465FA4F6-C327-4261-ABF8-EBF51DD97D04}" srcOrd="0" destOrd="0" presId="urn:microsoft.com/office/officeart/2005/8/layout/hierarchy2"/>
    <dgm:cxn modelId="{33EB005C-EBD2-440A-91FE-E97B71478345}" type="presParOf" srcId="{406FEEEF-8CA7-499F-A2AA-4EFF0E0FACFF}" destId="{5EF109FF-4BE1-40BB-A5F6-710A5BA316F7}" srcOrd="1" destOrd="0" presId="urn:microsoft.com/office/officeart/2005/8/layout/hierarchy2"/>
    <dgm:cxn modelId="{66D92D01-5AD8-4B50-811B-64586D9A1438}" type="presParOf" srcId="{5EF109FF-4BE1-40BB-A5F6-710A5BA316F7}" destId="{8772B584-57BB-4280-849D-0C83EC5174E3}" srcOrd="0" destOrd="0" presId="urn:microsoft.com/office/officeart/2005/8/layout/hierarchy2"/>
    <dgm:cxn modelId="{55074614-4AEA-4086-AE7E-22C1ABC7D4EB}" type="presParOf" srcId="{5EF109FF-4BE1-40BB-A5F6-710A5BA316F7}" destId="{226B867E-7AD5-4BCE-938A-850B52D2FEF1}" srcOrd="1" destOrd="0" presId="urn:microsoft.com/office/officeart/2005/8/layout/hierarchy2"/>
    <dgm:cxn modelId="{ACEA577A-DC34-4398-8630-F4FD0BDF4C4E}" type="presParOf" srcId="{D4076370-CB6E-46BB-9929-35FF3318BB86}" destId="{6CDA6B72-014B-45B2-AE74-87DFA5585969}" srcOrd="4" destOrd="0" presId="urn:microsoft.com/office/officeart/2005/8/layout/hierarchy2"/>
    <dgm:cxn modelId="{221E6020-261C-4E55-82A0-9E63095C186A}" type="presParOf" srcId="{6CDA6B72-014B-45B2-AE74-87DFA5585969}" destId="{E348207B-098D-414A-80C1-CC3E78396BEF}" srcOrd="0" destOrd="0" presId="urn:microsoft.com/office/officeart/2005/8/layout/hierarchy2"/>
    <dgm:cxn modelId="{1C7E9EC2-6927-450F-A3FB-EBB42C12DB69}" type="presParOf" srcId="{D4076370-CB6E-46BB-9929-35FF3318BB86}" destId="{A7E723BF-A17D-4AB7-A9BF-BC3275A13029}" srcOrd="5" destOrd="0" presId="urn:microsoft.com/office/officeart/2005/8/layout/hierarchy2"/>
    <dgm:cxn modelId="{DD425FFF-5B5C-45C0-9D9D-DF3E44187A53}" type="presParOf" srcId="{A7E723BF-A17D-4AB7-A9BF-BC3275A13029}" destId="{11FA4A78-264D-4C88-9E27-2D584062C5C4}" srcOrd="0" destOrd="0" presId="urn:microsoft.com/office/officeart/2005/8/layout/hierarchy2"/>
    <dgm:cxn modelId="{840E398A-4930-4334-876F-DB1BF84C5D7D}" type="presParOf" srcId="{A7E723BF-A17D-4AB7-A9BF-BC3275A13029}" destId="{AA7099EF-EAC8-4527-8E76-6B2702850DD0}" srcOrd="1" destOrd="0" presId="urn:microsoft.com/office/officeart/2005/8/layout/hierarchy2"/>
    <dgm:cxn modelId="{E639ED83-CBED-4B3C-B259-CF0C6FF8BCEE}" type="presParOf" srcId="{AA7099EF-EAC8-4527-8E76-6B2702850DD0}" destId="{F90846D0-6A83-4BC7-837B-3D61FC84C865}" srcOrd="0" destOrd="0" presId="urn:microsoft.com/office/officeart/2005/8/layout/hierarchy2"/>
    <dgm:cxn modelId="{7C18201B-E80A-4444-B8D6-A3BA8E7811FA}" type="presParOf" srcId="{F90846D0-6A83-4BC7-837B-3D61FC84C865}" destId="{F2C74326-8E82-4A40-B082-DA09F14E6EBE}" srcOrd="0" destOrd="0" presId="urn:microsoft.com/office/officeart/2005/8/layout/hierarchy2"/>
    <dgm:cxn modelId="{42DB2465-96D0-411C-8743-C61A1B43A0F0}" type="presParOf" srcId="{AA7099EF-EAC8-4527-8E76-6B2702850DD0}" destId="{0EAD1B3A-3319-4D8A-B35A-3F0DDD6A4E61}" srcOrd="1" destOrd="0" presId="urn:microsoft.com/office/officeart/2005/8/layout/hierarchy2"/>
    <dgm:cxn modelId="{65F4C4C9-4DAA-4E5C-A90C-522DE4451434}" type="presParOf" srcId="{0EAD1B3A-3319-4D8A-B35A-3F0DDD6A4E61}" destId="{A2A17FC6-5880-42FE-B7E6-31D787542BC1}" srcOrd="0" destOrd="0" presId="urn:microsoft.com/office/officeart/2005/8/layout/hierarchy2"/>
    <dgm:cxn modelId="{A60D30B8-309D-4F40-991B-F971604A0106}" type="presParOf" srcId="{0EAD1B3A-3319-4D8A-B35A-3F0DDD6A4E61}" destId="{839FEEBD-5C7D-446A-B4B8-A440B85C27C5}" srcOrd="1" destOrd="0" presId="urn:microsoft.com/office/officeart/2005/8/layout/hierarchy2"/>
    <dgm:cxn modelId="{63F076AA-9FE3-4DF0-8711-61A6ACADFCF4}" type="presParOf" srcId="{D4076370-CB6E-46BB-9929-35FF3318BB86}" destId="{28D2A1B8-FA26-45CE-84D4-6C374A6118C5}" srcOrd="6" destOrd="0" presId="urn:microsoft.com/office/officeart/2005/8/layout/hierarchy2"/>
    <dgm:cxn modelId="{A8126418-2E85-45BD-9052-DC4082FE3321}" type="presParOf" srcId="{28D2A1B8-FA26-45CE-84D4-6C374A6118C5}" destId="{65BF588F-8F3C-4783-861C-17E844C720C0}" srcOrd="0" destOrd="0" presId="urn:microsoft.com/office/officeart/2005/8/layout/hierarchy2"/>
    <dgm:cxn modelId="{BE1C1F1B-EE54-45C3-BD14-96EA1EB7BCF1}" type="presParOf" srcId="{D4076370-CB6E-46BB-9929-35FF3318BB86}" destId="{149BD8FF-7C96-40A7-9D2C-10EE9B2E4822}" srcOrd="7" destOrd="0" presId="urn:microsoft.com/office/officeart/2005/8/layout/hierarchy2"/>
    <dgm:cxn modelId="{1E23F890-C413-4BD4-8537-C4BCD9252603}" type="presParOf" srcId="{149BD8FF-7C96-40A7-9D2C-10EE9B2E4822}" destId="{A8AB97FB-9B5E-49A0-AD65-54CC5BC454B2}" srcOrd="0" destOrd="0" presId="urn:microsoft.com/office/officeart/2005/8/layout/hierarchy2"/>
    <dgm:cxn modelId="{8179B5FF-770A-4480-B200-150DCE5B3817}" type="presParOf" srcId="{149BD8FF-7C96-40A7-9D2C-10EE9B2E4822}" destId="{C73B8BCC-5054-4EEA-8F08-E276945FDD74}" srcOrd="1" destOrd="0" presId="urn:microsoft.com/office/officeart/2005/8/layout/hierarchy2"/>
    <dgm:cxn modelId="{7A2FFC9F-F05D-451F-906D-A4592DB3DCC6}" type="presParOf" srcId="{C73B8BCC-5054-4EEA-8F08-E276945FDD74}" destId="{C17C8EBB-D5ED-41AB-A562-EF1B2A2BD9B5}" srcOrd="0" destOrd="0" presId="urn:microsoft.com/office/officeart/2005/8/layout/hierarchy2"/>
    <dgm:cxn modelId="{C8ADE768-E909-4772-A55A-64EAAD1E87B4}" type="presParOf" srcId="{C17C8EBB-D5ED-41AB-A562-EF1B2A2BD9B5}" destId="{6288FF6F-7897-41BA-9769-F18FC5277788}" srcOrd="0" destOrd="0" presId="urn:microsoft.com/office/officeart/2005/8/layout/hierarchy2"/>
    <dgm:cxn modelId="{90584C1F-84AD-4770-BD9E-1FB399AB4744}" type="presParOf" srcId="{C73B8BCC-5054-4EEA-8F08-E276945FDD74}" destId="{683583B0-BA9D-459F-AF99-BE10548C3E0A}" srcOrd="1" destOrd="0" presId="urn:microsoft.com/office/officeart/2005/8/layout/hierarchy2"/>
    <dgm:cxn modelId="{9EE010B2-72D9-49B4-B193-CDEAD4AC07A0}" type="presParOf" srcId="{683583B0-BA9D-459F-AF99-BE10548C3E0A}" destId="{D3E4608D-9612-44D6-9771-5216C7517777}" srcOrd="0" destOrd="0" presId="urn:microsoft.com/office/officeart/2005/8/layout/hierarchy2"/>
    <dgm:cxn modelId="{3A835958-0AD7-449A-B0B8-6492110394CA}" type="presParOf" srcId="{683583B0-BA9D-459F-AF99-BE10548C3E0A}" destId="{67B684A3-E11C-452C-A2ED-F4AAF8C6DBC0}" srcOrd="1" destOrd="0" presId="urn:microsoft.com/office/officeart/2005/8/layout/hierarchy2"/>
    <dgm:cxn modelId="{7E57F100-3C8E-4B90-A556-630002F1ABC3}" type="presParOf" srcId="{D4076370-CB6E-46BB-9929-35FF3318BB86}" destId="{B44603C9-FA1F-4CE4-9231-EBB1992ED6BA}" srcOrd="8" destOrd="0" presId="urn:microsoft.com/office/officeart/2005/8/layout/hierarchy2"/>
    <dgm:cxn modelId="{48702BD9-8245-448A-BC0F-AC7CE9E46E8E}" type="presParOf" srcId="{B44603C9-FA1F-4CE4-9231-EBB1992ED6BA}" destId="{09E57C75-8C3E-4D26-A3EC-DF49E74966D6}" srcOrd="0" destOrd="0" presId="urn:microsoft.com/office/officeart/2005/8/layout/hierarchy2"/>
    <dgm:cxn modelId="{EEEE018B-D205-410D-81DA-862888280303}" type="presParOf" srcId="{D4076370-CB6E-46BB-9929-35FF3318BB86}" destId="{AA183D4B-3192-4911-B6E4-61DC5711A9E3}" srcOrd="9" destOrd="0" presId="urn:microsoft.com/office/officeart/2005/8/layout/hierarchy2"/>
    <dgm:cxn modelId="{F47B3A0B-18B1-4645-8CEB-88443495D1FA}" type="presParOf" srcId="{AA183D4B-3192-4911-B6E4-61DC5711A9E3}" destId="{D6AF2D79-91B8-4AC6-B56A-920CED6ED3AB}" srcOrd="0" destOrd="0" presId="urn:microsoft.com/office/officeart/2005/8/layout/hierarchy2"/>
    <dgm:cxn modelId="{95899101-2A46-4C82-B4C1-AD9A2881B2B9}" type="presParOf" srcId="{AA183D4B-3192-4911-B6E4-61DC5711A9E3}" destId="{EC4CA4D8-34D4-4E7C-B6D7-E900B902FD9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68BCDEE-0219-45C1-A251-2E4A25221438}" type="doc">
      <dgm:prSet loTypeId="urn:microsoft.com/office/officeart/2005/8/layout/lProcess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FB2D0E-D456-42C4-A6B7-0931F2437F77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indent="0" algn="l">
            <a:lnSpc>
              <a:spcPct val="100000"/>
            </a:lnSpc>
          </a:pPr>
          <a:r>
            <a:rPr lang="ru-RU" sz="4000" b="1" u="sng" dirty="0" smtClean="0">
              <a:solidFill>
                <a:srgbClr val="800000"/>
              </a:solidFill>
            </a:rPr>
            <a:t>ЗАДАЧИ</a:t>
          </a:r>
          <a:endParaRPr lang="ru-RU" sz="4000" b="1" u="sng" dirty="0">
            <a:solidFill>
              <a:srgbClr val="800000"/>
            </a:solidFill>
          </a:endParaRPr>
        </a:p>
      </dgm:t>
    </dgm:pt>
    <dgm:pt modelId="{27296EEE-1CE9-465E-8A99-283540B425D3}" type="parTrans" cxnId="{15BBCF9D-B752-41D7-B890-A2879D8979A5}">
      <dgm:prSet/>
      <dgm:spPr/>
      <dgm:t>
        <a:bodyPr/>
        <a:lstStyle/>
        <a:p>
          <a:endParaRPr lang="ru-RU"/>
        </a:p>
      </dgm:t>
    </dgm:pt>
    <dgm:pt modelId="{484EB8A4-2693-445E-947C-5E08A267FB58}" type="sibTrans" cxnId="{15BBCF9D-B752-41D7-B890-A2879D8979A5}">
      <dgm:prSet/>
      <dgm:spPr/>
      <dgm:t>
        <a:bodyPr/>
        <a:lstStyle/>
        <a:p>
          <a:endParaRPr lang="ru-RU"/>
        </a:p>
      </dgm:t>
    </dgm:pt>
    <dgm:pt modelId="{DAD0DB4B-21C4-479D-A837-83637B17551F}">
      <dgm:prSet custT="1"/>
      <dgm:spPr>
        <a:solidFill>
          <a:srgbClr val="002060"/>
        </a:solidFill>
      </dgm:spPr>
      <dgm:t>
        <a:bodyPr/>
        <a:lstStyle/>
        <a:p>
          <a:pPr indent="0" algn="l">
            <a:lnSpc>
              <a:spcPct val="100000"/>
            </a:lnSpc>
          </a:pPr>
          <a:r>
            <a:rPr lang="ru-RU" sz="1600" b="1" dirty="0" smtClean="0"/>
            <a:t>Повысить  контроль за состоянием преподавания  общеобразовательных предметов</a:t>
          </a:r>
          <a:endParaRPr lang="ru-RU" sz="1600" b="1" dirty="0"/>
        </a:p>
      </dgm:t>
    </dgm:pt>
    <dgm:pt modelId="{C79E83ED-D8D3-44C6-8A81-69362DE5A4E5}" type="parTrans" cxnId="{F4910E93-BB52-4394-A59C-F787C0A3901E}">
      <dgm:prSet/>
      <dgm:spPr/>
      <dgm:t>
        <a:bodyPr/>
        <a:lstStyle/>
        <a:p>
          <a:endParaRPr lang="ru-RU"/>
        </a:p>
      </dgm:t>
    </dgm:pt>
    <dgm:pt modelId="{D361A3AD-03CC-447C-BBE0-F9EF75FA6A75}" type="sibTrans" cxnId="{F4910E93-BB52-4394-A59C-F787C0A3901E}">
      <dgm:prSet/>
      <dgm:spPr/>
      <dgm:t>
        <a:bodyPr/>
        <a:lstStyle/>
        <a:p>
          <a:endParaRPr lang="ru-RU"/>
        </a:p>
      </dgm:t>
    </dgm:pt>
    <dgm:pt modelId="{7D612ADE-98C7-44BF-B8DB-E64576DEEECF}">
      <dgm:prSet custT="1"/>
      <dgm:spPr>
        <a:solidFill>
          <a:srgbClr val="002060"/>
        </a:solidFill>
      </dgm:spPr>
      <dgm:t>
        <a:bodyPr/>
        <a:lstStyle/>
        <a:p>
          <a:pPr indent="0" algn="l">
            <a:lnSpc>
              <a:spcPct val="100000"/>
            </a:lnSpc>
          </a:pPr>
          <a:r>
            <a:rPr lang="ru-RU" sz="1600" b="1" dirty="0" smtClean="0"/>
            <a:t>Мотивировать школьников на необходимость самообразования</a:t>
          </a:r>
          <a:endParaRPr lang="ru-RU" sz="1600" b="1" dirty="0"/>
        </a:p>
      </dgm:t>
    </dgm:pt>
    <dgm:pt modelId="{0086415A-6417-45A0-B294-3B510FE67492}" type="parTrans" cxnId="{ECE3D49E-4A68-4A58-BD1D-653366B79F07}">
      <dgm:prSet/>
      <dgm:spPr/>
      <dgm:t>
        <a:bodyPr/>
        <a:lstStyle/>
        <a:p>
          <a:endParaRPr lang="ru-RU"/>
        </a:p>
      </dgm:t>
    </dgm:pt>
    <dgm:pt modelId="{5E0ED5E4-4475-4B64-90A6-921E9E51A898}" type="sibTrans" cxnId="{ECE3D49E-4A68-4A58-BD1D-653366B79F07}">
      <dgm:prSet/>
      <dgm:spPr/>
      <dgm:t>
        <a:bodyPr/>
        <a:lstStyle/>
        <a:p>
          <a:endParaRPr lang="ru-RU"/>
        </a:p>
      </dgm:t>
    </dgm:pt>
    <dgm:pt modelId="{EB9DD7FE-2FFA-40C0-8DC1-707DB6D61140}">
      <dgm:prSet custT="1"/>
      <dgm:spPr>
        <a:solidFill>
          <a:srgbClr val="002060"/>
        </a:solidFill>
      </dgm:spPr>
      <dgm:t>
        <a:bodyPr/>
        <a:lstStyle/>
        <a:p>
          <a:pPr indent="0" algn="l">
            <a:lnSpc>
              <a:spcPct val="100000"/>
            </a:lnSpc>
          </a:pPr>
          <a:r>
            <a:rPr lang="ru-RU" sz="1600" b="1" dirty="0" smtClean="0"/>
            <a:t>Повысить ответственность руководителей школ за результаты деятельности учреждений</a:t>
          </a:r>
          <a:endParaRPr lang="ru-RU" sz="1600" b="1" dirty="0"/>
        </a:p>
      </dgm:t>
    </dgm:pt>
    <dgm:pt modelId="{3C6994EC-08BD-4794-8432-7F24C3EA8FBB}" type="parTrans" cxnId="{2EBBD44A-22C9-43A4-A588-AE13BCF87E32}">
      <dgm:prSet/>
      <dgm:spPr/>
      <dgm:t>
        <a:bodyPr/>
        <a:lstStyle/>
        <a:p>
          <a:endParaRPr lang="ru-RU"/>
        </a:p>
      </dgm:t>
    </dgm:pt>
    <dgm:pt modelId="{EEA3275A-AC42-42D0-BB0A-778A390E5CA2}" type="sibTrans" cxnId="{2EBBD44A-22C9-43A4-A588-AE13BCF87E32}">
      <dgm:prSet/>
      <dgm:spPr/>
      <dgm:t>
        <a:bodyPr/>
        <a:lstStyle/>
        <a:p>
          <a:endParaRPr lang="ru-RU"/>
        </a:p>
      </dgm:t>
    </dgm:pt>
    <dgm:pt modelId="{58F4AB9B-AC14-442B-8B5F-8A1C9EC4CC4B}">
      <dgm:prSet custT="1"/>
      <dgm:spPr>
        <a:solidFill>
          <a:srgbClr val="002060"/>
        </a:solidFill>
      </dgm:spPr>
      <dgm:t>
        <a:bodyPr/>
        <a:lstStyle/>
        <a:p>
          <a:pPr indent="0" algn="l">
            <a:lnSpc>
              <a:spcPct val="100000"/>
            </a:lnSpc>
          </a:pPr>
          <a:r>
            <a:rPr lang="ru-RU" sz="1600" b="1" dirty="0" smtClean="0"/>
            <a:t>Создание информационных, методических и аналитических материалов для учителей-предметников по подготовке учащихся к сдаче ЕГЭ</a:t>
          </a:r>
          <a:endParaRPr lang="ru-RU" sz="1600" b="1" dirty="0"/>
        </a:p>
      </dgm:t>
    </dgm:pt>
    <dgm:pt modelId="{588651B0-C854-4302-987A-B9621C88F38A}" type="parTrans" cxnId="{3F7109DB-7D5F-4558-A761-7AFC4A9DF112}">
      <dgm:prSet/>
      <dgm:spPr/>
      <dgm:t>
        <a:bodyPr/>
        <a:lstStyle/>
        <a:p>
          <a:endParaRPr lang="ru-RU"/>
        </a:p>
      </dgm:t>
    </dgm:pt>
    <dgm:pt modelId="{92DCEBEB-2DD5-4D69-A4D5-6B485D89724C}" type="sibTrans" cxnId="{3F7109DB-7D5F-4558-A761-7AFC4A9DF112}">
      <dgm:prSet/>
      <dgm:spPr/>
      <dgm:t>
        <a:bodyPr/>
        <a:lstStyle/>
        <a:p>
          <a:endParaRPr lang="ru-RU"/>
        </a:p>
      </dgm:t>
    </dgm:pt>
    <dgm:pt modelId="{DBFDBE1C-DBAE-40DB-9D25-DBAAFF2B5035}">
      <dgm:prSet custT="1"/>
      <dgm:spPr>
        <a:solidFill>
          <a:srgbClr val="002060"/>
        </a:solidFill>
      </dgm:spPr>
      <dgm:t>
        <a:bodyPr/>
        <a:lstStyle/>
        <a:p>
          <a:pPr algn="l"/>
          <a:r>
            <a:rPr lang="ru-RU" sz="1600" b="1" dirty="0" smtClean="0"/>
            <a:t>Обеспечить систематическое повышение квалификации учителей общеобразовательных организаций</a:t>
          </a:r>
          <a:endParaRPr lang="ru-RU" sz="1600" b="1" dirty="0"/>
        </a:p>
      </dgm:t>
    </dgm:pt>
    <dgm:pt modelId="{E7717EA9-BAB4-449A-98AD-A053E43803F1}" type="parTrans" cxnId="{EA348029-2570-40D5-AAD3-C9439838D496}">
      <dgm:prSet/>
      <dgm:spPr/>
      <dgm:t>
        <a:bodyPr/>
        <a:lstStyle/>
        <a:p>
          <a:endParaRPr lang="ru-RU"/>
        </a:p>
      </dgm:t>
    </dgm:pt>
    <dgm:pt modelId="{AA372AC4-9568-40C4-A3E4-F4637C331694}" type="sibTrans" cxnId="{EA348029-2570-40D5-AAD3-C9439838D496}">
      <dgm:prSet/>
      <dgm:spPr/>
      <dgm:t>
        <a:bodyPr/>
        <a:lstStyle/>
        <a:p>
          <a:endParaRPr lang="ru-RU"/>
        </a:p>
      </dgm:t>
    </dgm:pt>
    <dgm:pt modelId="{48743ED0-820F-45C4-AA8D-10297849CA16}">
      <dgm:prSet custT="1"/>
      <dgm:spPr>
        <a:solidFill>
          <a:srgbClr val="002060"/>
        </a:solidFill>
      </dgm:spPr>
      <dgm:t>
        <a:bodyPr/>
        <a:lstStyle/>
        <a:p>
          <a:pPr algn="l"/>
          <a:r>
            <a:rPr lang="ru-RU" sz="1600" b="1" dirty="0" smtClean="0"/>
            <a:t>Эффективная работа по подготовке к ЕГЭ на заседаниях предметно-методических объединений учителей</a:t>
          </a:r>
          <a:endParaRPr lang="ru-RU" sz="1600" b="1" dirty="0"/>
        </a:p>
      </dgm:t>
    </dgm:pt>
    <dgm:pt modelId="{E11EA72D-5231-4CC0-AC2D-06FCC56A5E43}" type="parTrans" cxnId="{70FD4396-EB7B-4AE3-9FD6-52956DC79B57}">
      <dgm:prSet/>
      <dgm:spPr/>
      <dgm:t>
        <a:bodyPr/>
        <a:lstStyle/>
        <a:p>
          <a:endParaRPr lang="ru-RU"/>
        </a:p>
      </dgm:t>
    </dgm:pt>
    <dgm:pt modelId="{C8FC8821-A863-4C62-A14D-8518066E75D2}" type="sibTrans" cxnId="{70FD4396-EB7B-4AE3-9FD6-52956DC79B57}">
      <dgm:prSet/>
      <dgm:spPr/>
      <dgm:t>
        <a:bodyPr/>
        <a:lstStyle/>
        <a:p>
          <a:endParaRPr lang="ru-RU"/>
        </a:p>
      </dgm:t>
    </dgm:pt>
    <dgm:pt modelId="{7130A058-102F-4999-BE81-EFCC7EEBA03F}" type="pres">
      <dgm:prSet presAssocID="{268BCDEE-0219-45C1-A251-2E4A2522143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60E87F-2DAD-46AD-9F41-3258E0BB4C98}" type="pres">
      <dgm:prSet presAssocID="{ABFB2D0E-D456-42C4-A6B7-0931F2437F77}" presName="compNode" presStyleCnt="0"/>
      <dgm:spPr/>
      <dgm:t>
        <a:bodyPr/>
        <a:lstStyle/>
        <a:p>
          <a:endParaRPr lang="ru-RU"/>
        </a:p>
      </dgm:t>
    </dgm:pt>
    <dgm:pt modelId="{4AD4D4FF-0864-46B8-817D-8302451AAED3}" type="pres">
      <dgm:prSet presAssocID="{ABFB2D0E-D456-42C4-A6B7-0931F2437F77}" presName="aNode" presStyleLbl="bgShp" presStyleIdx="0" presStyleCnt="1" custLinFactNeighborX="-4004" custLinFactNeighborY="849"/>
      <dgm:spPr/>
      <dgm:t>
        <a:bodyPr/>
        <a:lstStyle/>
        <a:p>
          <a:endParaRPr lang="ru-RU"/>
        </a:p>
      </dgm:t>
    </dgm:pt>
    <dgm:pt modelId="{66D00097-78F2-4371-B460-6DA77F64CF18}" type="pres">
      <dgm:prSet presAssocID="{ABFB2D0E-D456-42C4-A6B7-0931F2437F77}" presName="textNode" presStyleLbl="bgShp" presStyleIdx="0" presStyleCnt="1"/>
      <dgm:spPr/>
      <dgm:t>
        <a:bodyPr/>
        <a:lstStyle/>
        <a:p>
          <a:endParaRPr lang="ru-RU"/>
        </a:p>
      </dgm:t>
    </dgm:pt>
    <dgm:pt modelId="{9C60AA95-C8A2-4E2A-85B1-665559897E15}" type="pres">
      <dgm:prSet presAssocID="{ABFB2D0E-D456-42C4-A6B7-0931F2437F77}" presName="compChildNode" presStyleCnt="0"/>
      <dgm:spPr/>
      <dgm:t>
        <a:bodyPr/>
        <a:lstStyle/>
        <a:p>
          <a:endParaRPr lang="ru-RU"/>
        </a:p>
      </dgm:t>
    </dgm:pt>
    <dgm:pt modelId="{0C4D5762-C112-498E-9980-98901CC06510}" type="pres">
      <dgm:prSet presAssocID="{ABFB2D0E-D456-42C4-A6B7-0931F2437F77}" presName="theInnerList" presStyleCnt="0"/>
      <dgm:spPr/>
      <dgm:t>
        <a:bodyPr/>
        <a:lstStyle/>
        <a:p>
          <a:endParaRPr lang="ru-RU"/>
        </a:p>
      </dgm:t>
    </dgm:pt>
    <dgm:pt modelId="{F54F2E67-8EC0-474C-8A48-50FE56C66E2D}" type="pres">
      <dgm:prSet presAssocID="{48743ED0-820F-45C4-AA8D-10297849CA16}" presName="childNode" presStyleLbl="node1" presStyleIdx="0" presStyleCnt="6" custScaleX="121599" custScaleY="312305" custLinFactY="-181384" custLinFactNeighborX="-1762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7489B-692E-4398-AB57-47587A17812A}" type="pres">
      <dgm:prSet presAssocID="{48743ED0-820F-45C4-AA8D-10297849CA16}" presName="aSpace2" presStyleCnt="0"/>
      <dgm:spPr/>
      <dgm:t>
        <a:bodyPr/>
        <a:lstStyle/>
        <a:p>
          <a:endParaRPr lang="ru-RU"/>
        </a:p>
      </dgm:t>
    </dgm:pt>
    <dgm:pt modelId="{CF8234C1-9E7B-43B9-B120-770A69AA5538}" type="pres">
      <dgm:prSet presAssocID="{DBFDBE1C-DBAE-40DB-9D25-DBAAFF2B5035}" presName="childNode" presStyleLbl="node1" presStyleIdx="1" presStyleCnt="6" custScaleX="116961" custScaleY="344423" custLinFactY="-100000" custLinFactNeighborX="-4081" custLinFactNeighborY="-178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ECAC6-5530-4182-BD12-9DDC0D563CE1}" type="pres">
      <dgm:prSet presAssocID="{DBFDBE1C-DBAE-40DB-9D25-DBAAFF2B5035}" presName="aSpace2" presStyleCnt="0"/>
      <dgm:spPr/>
      <dgm:t>
        <a:bodyPr/>
        <a:lstStyle/>
        <a:p>
          <a:endParaRPr lang="ru-RU"/>
        </a:p>
      </dgm:t>
    </dgm:pt>
    <dgm:pt modelId="{842CB4D3-E88A-4A79-B342-DEAC17D525F2}" type="pres">
      <dgm:prSet presAssocID="{58F4AB9B-AC14-442B-8B5F-8A1C9EC4CC4B}" presName="childNode" presStyleLbl="node1" presStyleIdx="2" presStyleCnt="6" custScaleX="110847" custScaleY="316572" custLinFactY="-59053" custLinFactNeighborX="-71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2D20F-308E-4AC9-A951-67A23F4E930C}" type="pres">
      <dgm:prSet presAssocID="{58F4AB9B-AC14-442B-8B5F-8A1C9EC4CC4B}" presName="aSpace2" presStyleCnt="0"/>
      <dgm:spPr/>
      <dgm:t>
        <a:bodyPr/>
        <a:lstStyle/>
        <a:p>
          <a:endParaRPr lang="ru-RU"/>
        </a:p>
      </dgm:t>
    </dgm:pt>
    <dgm:pt modelId="{3BC22CF8-AF8A-4BA0-A8A8-B2B0BB58EA99}" type="pres">
      <dgm:prSet presAssocID="{DAD0DB4B-21C4-479D-A837-83637B17551F}" presName="childNode" presStyleLbl="node1" presStyleIdx="3" presStyleCnt="6" custScaleX="103456" custScaleY="302788" custLinFactNeighborX="-10833" custLinFactNeighborY="-19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758E5-8B12-4F50-9FA0-7751FD2235D3}" type="pres">
      <dgm:prSet presAssocID="{DAD0DB4B-21C4-479D-A837-83637B17551F}" presName="aSpace2" presStyleCnt="0"/>
      <dgm:spPr/>
      <dgm:t>
        <a:bodyPr/>
        <a:lstStyle/>
        <a:p>
          <a:endParaRPr lang="ru-RU"/>
        </a:p>
      </dgm:t>
    </dgm:pt>
    <dgm:pt modelId="{B0F0B260-4627-4553-8015-2428534B45C3}" type="pres">
      <dgm:prSet presAssocID="{7D612ADE-98C7-44BF-B8DB-E64576DEEECF}" presName="childNode" presStyleLbl="node1" presStyleIdx="4" presStyleCnt="6" custScaleX="103293" custScaleY="251572" custLinFactY="55933" custLinFactNeighborX="-1091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8FEA8-3964-4370-B17C-F8101B3363C9}" type="pres">
      <dgm:prSet presAssocID="{7D612ADE-98C7-44BF-B8DB-E64576DEEECF}" presName="aSpace2" presStyleCnt="0"/>
      <dgm:spPr/>
      <dgm:t>
        <a:bodyPr/>
        <a:lstStyle/>
        <a:p>
          <a:endParaRPr lang="ru-RU"/>
        </a:p>
      </dgm:t>
    </dgm:pt>
    <dgm:pt modelId="{E142BD18-B4C5-44FB-A146-9FFEB4071088}" type="pres">
      <dgm:prSet presAssocID="{EB9DD7FE-2FFA-40C0-8DC1-707DB6D61140}" presName="childNode" presStyleLbl="node1" presStyleIdx="5" presStyleCnt="6" custScaleX="89812" custScaleY="329256" custLinFactY="87568" custLinFactNeighborX="-1765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E3D49E-4A68-4A58-BD1D-653366B79F07}" srcId="{ABFB2D0E-D456-42C4-A6B7-0931F2437F77}" destId="{7D612ADE-98C7-44BF-B8DB-E64576DEEECF}" srcOrd="4" destOrd="0" parTransId="{0086415A-6417-45A0-B294-3B510FE67492}" sibTransId="{5E0ED5E4-4475-4B64-90A6-921E9E51A898}"/>
    <dgm:cxn modelId="{70FD4396-EB7B-4AE3-9FD6-52956DC79B57}" srcId="{ABFB2D0E-D456-42C4-A6B7-0931F2437F77}" destId="{48743ED0-820F-45C4-AA8D-10297849CA16}" srcOrd="0" destOrd="0" parTransId="{E11EA72D-5231-4CC0-AC2D-06FCC56A5E43}" sibTransId="{C8FC8821-A863-4C62-A14D-8518066E75D2}"/>
    <dgm:cxn modelId="{3BCB2428-3609-4285-A493-05B77A9BF584}" type="presOf" srcId="{48743ED0-820F-45C4-AA8D-10297849CA16}" destId="{F54F2E67-8EC0-474C-8A48-50FE56C66E2D}" srcOrd="0" destOrd="0" presId="urn:microsoft.com/office/officeart/2005/8/layout/lProcess2"/>
    <dgm:cxn modelId="{CA4A7289-B0D8-466F-88CF-0E1DC377ECB1}" type="presOf" srcId="{268BCDEE-0219-45C1-A251-2E4A25221438}" destId="{7130A058-102F-4999-BE81-EFCC7EEBA03F}" srcOrd="0" destOrd="0" presId="urn:microsoft.com/office/officeart/2005/8/layout/lProcess2"/>
    <dgm:cxn modelId="{FF293B73-3CAC-40F4-9B84-5F83AD6F9A23}" type="presOf" srcId="{ABFB2D0E-D456-42C4-A6B7-0931F2437F77}" destId="{66D00097-78F2-4371-B460-6DA77F64CF18}" srcOrd="1" destOrd="0" presId="urn:microsoft.com/office/officeart/2005/8/layout/lProcess2"/>
    <dgm:cxn modelId="{EA348029-2570-40D5-AAD3-C9439838D496}" srcId="{ABFB2D0E-D456-42C4-A6B7-0931F2437F77}" destId="{DBFDBE1C-DBAE-40DB-9D25-DBAAFF2B5035}" srcOrd="1" destOrd="0" parTransId="{E7717EA9-BAB4-449A-98AD-A053E43803F1}" sibTransId="{AA372AC4-9568-40C4-A3E4-F4637C331694}"/>
    <dgm:cxn modelId="{CB9F879B-0A77-4CCF-9D14-6D7492EB9DAE}" type="presOf" srcId="{DBFDBE1C-DBAE-40DB-9D25-DBAAFF2B5035}" destId="{CF8234C1-9E7B-43B9-B120-770A69AA5538}" srcOrd="0" destOrd="0" presId="urn:microsoft.com/office/officeart/2005/8/layout/lProcess2"/>
    <dgm:cxn modelId="{36661E3A-E3B7-42D7-A96F-184A78ADD9B6}" type="presOf" srcId="{58F4AB9B-AC14-442B-8B5F-8A1C9EC4CC4B}" destId="{842CB4D3-E88A-4A79-B342-DEAC17D525F2}" srcOrd="0" destOrd="0" presId="urn:microsoft.com/office/officeart/2005/8/layout/lProcess2"/>
    <dgm:cxn modelId="{3F7109DB-7D5F-4558-A761-7AFC4A9DF112}" srcId="{ABFB2D0E-D456-42C4-A6B7-0931F2437F77}" destId="{58F4AB9B-AC14-442B-8B5F-8A1C9EC4CC4B}" srcOrd="2" destOrd="0" parTransId="{588651B0-C854-4302-987A-B9621C88F38A}" sibTransId="{92DCEBEB-2DD5-4D69-A4D5-6B485D89724C}"/>
    <dgm:cxn modelId="{0B4E68B1-C175-4766-BFEE-4A2DA9D903C9}" type="presOf" srcId="{EB9DD7FE-2FFA-40C0-8DC1-707DB6D61140}" destId="{E142BD18-B4C5-44FB-A146-9FFEB4071088}" srcOrd="0" destOrd="0" presId="urn:microsoft.com/office/officeart/2005/8/layout/lProcess2"/>
    <dgm:cxn modelId="{15BBCF9D-B752-41D7-B890-A2879D8979A5}" srcId="{268BCDEE-0219-45C1-A251-2E4A25221438}" destId="{ABFB2D0E-D456-42C4-A6B7-0931F2437F77}" srcOrd="0" destOrd="0" parTransId="{27296EEE-1CE9-465E-8A99-283540B425D3}" sibTransId="{484EB8A4-2693-445E-947C-5E08A267FB58}"/>
    <dgm:cxn modelId="{CB9FEA3C-40B6-4B1E-A7FE-4B523D507C33}" type="presOf" srcId="{DAD0DB4B-21C4-479D-A837-83637B17551F}" destId="{3BC22CF8-AF8A-4BA0-A8A8-B2B0BB58EA99}" srcOrd="0" destOrd="0" presId="urn:microsoft.com/office/officeart/2005/8/layout/lProcess2"/>
    <dgm:cxn modelId="{2EBBD44A-22C9-43A4-A588-AE13BCF87E32}" srcId="{ABFB2D0E-D456-42C4-A6B7-0931F2437F77}" destId="{EB9DD7FE-2FFA-40C0-8DC1-707DB6D61140}" srcOrd="5" destOrd="0" parTransId="{3C6994EC-08BD-4794-8432-7F24C3EA8FBB}" sibTransId="{EEA3275A-AC42-42D0-BB0A-778A390E5CA2}"/>
    <dgm:cxn modelId="{5C0E9366-7BAF-4246-B28D-A0F8679C77D7}" type="presOf" srcId="{7D612ADE-98C7-44BF-B8DB-E64576DEEECF}" destId="{B0F0B260-4627-4553-8015-2428534B45C3}" srcOrd="0" destOrd="0" presId="urn:microsoft.com/office/officeart/2005/8/layout/lProcess2"/>
    <dgm:cxn modelId="{F4910E93-BB52-4394-A59C-F787C0A3901E}" srcId="{ABFB2D0E-D456-42C4-A6B7-0931F2437F77}" destId="{DAD0DB4B-21C4-479D-A837-83637B17551F}" srcOrd="3" destOrd="0" parTransId="{C79E83ED-D8D3-44C6-8A81-69362DE5A4E5}" sibTransId="{D361A3AD-03CC-447C-BBE0-F9EF75FA6A75}"/>
    <dgm:cxn modelId="{9B186561-79F1-4E27-9367-70574F7302D6}" type="presOf" srcId="{ABFB2D0E-D456-42C4-A6B7-0931F2437F77}" destId="{4AD4D4FF-0864-46B8-817D-8302451AAED3}" srcOrd="0" destOrd="0" presId="urn:microsoft.com/office/officeart/2005/8/layout/lProcess2"/>
    <dgm:cxn modelId="{49CC6389-953B-4B26-900E-C72B119BE01C}" type="presParOf" srcId="{7130A058-102F-4999-BE81-EFCC7EEBA03F}" destId="{B260E87F-2DAD-46AD-9F41-3258E0BB4C98}" srcOrd="0" destOrd="0" presId="urn:microsoft.com/office/officeart/2005/8/layout/lProcess2"/>
    <dgm:cxn modelId="{1FF7E383-FE7A-4A05-AE2A-3670A31D1250}" type="presParOf" srcId="{B260E87F-2DAD-46AD-9F41-3258E0BB4C98}" destId="{4AD4D4FF-0864-46B8-817D-8302451AAED3}" srcOrd="0" destOrd="0" presId="urn:microsoft.com/office/officeart/2005/8/layout/lProcess2"/>
    <dgm:cxn modelId="{03349E3B-2014-4341-B6A0-55F70EE51DAD}" type="presParOf" srcId="{B260E87F-2DAD-46AD-9F41-3258E0BB4C98}" destId="{66D00097-78F2-4371-B460-6DA77F64CF18}" srcOrd="1" destOrd="0" presId="urn:microsoft.com/office/officeart/2005/8/layout/lProcess2"/>
    <dgm:cxn modelId="{1E403D71-4188-4FC0-89B3-95A3363864D2}" type="presParOf" srcId="{B260E87F-2DAD-46AD-9F41-3258E0BB4C98}" destId="{9C60AA95-C8A2-4E2A-85B1-665559897E15}" srcOrd="2" destOrd="0" presId="urn:microsoft.com/office/officeart/2005/8/layout/lProcess2"/>
    <dgm:cxn modelId="{1D771EE8-0C09-44EB-BC14-C4C906B452D1}" type="presParOf" srcId="{9C60AA95-C8A2-4E2A-85B1-665559897E15}" destId="{0C4D5762-C112-498E-9980-98901CC06510}" srcOrd="0" destOrd="0" presId="urn:microsoft.com/office/officeart/2005/8/layout/lProcess2"/>
    <dgm:cxn modelId="{82157A2E-7C22-4DA7-8C21-A47FEF4915A2}" type="presParOf" srcId="{0C4D5762-C112-498E-9980-98901CC06510}" destId="{F54F2E67-8EC0-474C-8A48-50FE56C66E2D}" srcOrd="0" destOrd="0" presId="urn:microsoft.com/office/officeart/2005/8/layout/lProcess2"/>
    <dgm:cxn modelId="{A99AD341-A637-4C14-8E08-8B681D7EAF5D}" type="presParOf" srcId="{0C4D5762-C112-498E-9980-98901CC06510}" destId="{7C57489B-692E-4398-AB57-47587A17812A}" srcOrd="1" destOrd="0" presId="urn:microsoft.com/office/officeart/2005/8/layout/lProcess2"/>
    <dgm:cxn modelId="{57F1CB6C-E92F-4453-AA27-DF15025AD4E8}" type="presParOf" srcId="{0C4D5762-C112-498E-9980-98901CC06510}" destId="{CF8234C1-9E7B-43B9-B120-770A69AA5538}" srcOrd="2" destOrd="0" presId="urn:microsoft.com/office/officeart/2005/8/layout/lProcess2"/>
    <dgm:cxn modelId="{31DA8BC0-CEA7-4FD9-8B41-AEA7872DE311}" type="presParOf" srcId="{0C4D5762-C112-498E-9980-98901CC06510}" destId="{233ECAC6-5530-4182-BD12-9DDC0D563CE1}" srcOrd="3" destOrd="0" presId="urn:microsoft.com/office/officeart/2005/8/layout/lProcess2"/>
    <dgm:cxn modelId="{55164A03-5FE0-4474-841A-83E5D9120F3B}" type="presParOf" srcId="{0C4D5762-C112-498E-9980-98901CC06510}" destId="{842CB4D3-E88A-4A79-B342-DEAC17D525F2}" srcOrd="4" destOrd="0" presId="urn:microsoft.com/office/officeart/2005/8/layout/lProcess2"/>
    <dgm:cxn modelId="{FB1496C8-703D-4A95-B297-F9E3CD102466}" type="presParOf" srcId="{0C4D5762-C112-498E-9980-98901CC06510}" destId="{49D2D20F-308E-4AC9-A951-67A23F4E930C}" srcOrd="5" destOrd="0" presId="urn:microsoft.com/office/officeart/2005/8/layout/lProcess2"/>
    <dgm:cxn modelId="{68A0301C-CC00-4F41-8336-181B1B9EF35E}" type="presParOf" srcId="{0C4D5762-C112-498E-9980-98901CC06510}" destId="{3BC22CF8-AF8A-4BA0-A8A8-B2B0BB58EA99}" srcOrd="6" destOrd="0" presId="urn:microsoft.com/office/officeart/2005/8/layout/lProcess2"/>
    <dgm:cxn modelId="{D92C50BA-B7E1-422F-A6F6-9675C51C0AC7}" type="presParOf" srcId="{0C4D5762-C112-498E-9980-98901CC06510}" destId="{9C7758E5-8B12-4F50-9FA0-7751FD2235D3}" srcOrd="7" destOrd="0" presId="urn:microsoft.com/office/officeart/2005/8/layout/lProcess2"/>
    <dgm:cxn modelId="{A3E0F805-7469-4B63-A047-48CFD335821A}" type="presParOf" srcId="{0C4D5762-C112-498E-9980-98901CC06510}" destId="{B0F0B260-4627-4553-8015-2428534B45C3}" srcOrd="8" destOrd="0" presId="urn:microsoft.com/office/officeart/2005/8/layout/lProcess2"/>
    <dgm:cxn modelId="{B938E13F-F0E2-4FB0-BC09-E6C7850707C0}" type="presParOf" srcId="{0C4D5762-C112-498E-9980-98901CC06510}" destId="{6698FEA8-3964-4370-B17C-F8101B3363C9}" srcOrd="9" destOrd="0" presId="urn:microsoft.com/office/officeart/2005/8/layout/lProcess2"/>
    <dgm:cxn modelId="{658ADCA0-3830-4571-9B43-E026E9A3B2A9}" type="presParOf" srcId="{0C4D5762-C112-498E-9980-98901CC06510}" destId="{E142BD18-B4C5-44FB-A146-9FFEB4071088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3EBBABD-9262-45AF-9257-2554FAFE9F39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639961-1327-45A9-A134-6B0E8F381973}">
      <dgm:prSet phldrT="[Текст]" custT="1"/>
      <dgm:spPr/>
      <dgm:t>
        <a:bodyPr/>
        <a:lstStyle/>
        <a:p>
          <a:r>
            <a:rPr lang="ru-RU" sz="1400" b="1" dirty="0" smtClean="0"/>
            <a:t>Практикумы с экспертами республиканских комиссий </a:t>
          </a:r>
          <a:endParaRPr lang="ru-RU" sz="1400" dirty="0"/>
        </a:p>
      </dgm:t>
    </dgm:pt>
    <dgm:pt modelId="{2AD5B767-187A-4E0E-AE74-48457088A276}" type="parTrans" cxnId="{8EE76F52-89FD-4DDF-A1EA-E79A829C6B29}">
      <dgm:prSet/>
      <dgm:spPr/>
      <dgm:t>
        <a:bodyPr/>
        <a:lstStyle/>
        <a:p>
          <a:endParaRPr lang="ru-RU"/>
        </a:p>
      </dgm:t>
    </dgm:pt>
    <dgm:pt modelId="{7A19BF88-F80C-4F7B-915E-590502A1EDCF}" type="sibTrans" cxnId="{8EE76F52-89FD-4DDF-A1EA-E79A829C6B2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EEACE169-A788-4E07-A256-E1830DECF114}">
      <dgm:prSet phldrT="[Текст]" custT="1"/>
      <dgm:spPr/>
      <dgm:t>
        <a:bodyPr/>
        <a:lstStyle/>
        <a:p>
          <a:r>
            <a:rPr lang="ru-RU" sz="1500" b="1" dirty="0" smtClean="0"/>
            <a:t>Обучающие</a:t>
          </a:r>
          <a:r>
            <a:rPr lang="ru-RU" sz="1500" b="1" baseline="0" dirty="0" smtClean="0"/>
            <a:t> семинары, пробные экзамены</a:t>
          </a:r>
          <a:endParaRPr lang="ru-RU" sz="1500" b="1" dirty="0"/>
        </a:p>
      </dgm:t>
    </dgm:pt>
    <dgm:pt modelId="{46997713-A379-4DA7-BA80-B31037536DEB}" type="parTrans" cxnId="{F8A17E45-6435-4999-863A-C00193EEF4E8}">
      <dgm:prSet/>
      <dgm:spPr/>
      <dgm:t>
        <a:bodyPr/>
        <a:lstStyle/>
        <a:p>
          <a:endParaRPr lang="ru-RU"/>
        </a:p>
      </dgm:t>
    </dgm:pt>
    <dgm:pt modelId="{745D7713-3836-4C78-A8EB-27B60514B100}" type="sibTrans" cxnId="{F8A17E45-6435-4999-863A-C00193EEF4E8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ru-RU"/>
        </a:p>
      </dgm:t>
    </dgm:pt>
    <dgm:pt modelId="{A0252462-4161-49A3-9AA2-471D7E57DF16}">
      <dgm:prSet phldrT="[Текст]" custT="1"/>
      <dgm:spPr/>
      <dgm:t>
        <a:bodyPr/>
        <a:lstStyle/>
        <a:p>
          <a:r>
            <a:rPr lang="ru-RU" sz="1400" b="1" dirty="0" smtClean="0"/>
            <a:t>Диагностические тестирования</a:t>
          </a:r>
          <a:endParaRPr lang="ru-RU" sz="1400" dirty="0"/>
        </a:p>
      </dgm:t>
    </dgm:pt>
    <dgm:pt modelId="{AD67F6D1-ED22-4D1D-B971-33B77249B4BB}" type="parTrans" cxnId="{BA040A1D-3A61-452B-A4AA-7B1DA7148699}">
      <dgm:prSet/>
      <dgm:spPr/>
      <dgm:t>
        <a:bodyPr/>
        <a:lstStyle/>
        <a:p>
          <a:endParaRPr lang="ru-RU"/>
        </a:p>
      </dgm:t>
    </dgm:pt>
    <dgm:pt modelId="{75BBBC8A-3753-498A-8FDD-2230DB1D872F}" type="sibTrans" cxnId="{BA040A1D-3A61-452B-A4AA-7B1DA7148699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ru-RU"/>
        </a:p>
      </dgm:t>
    </dgm:pt>
    <dgm:pt modelId="{837CB2D5-A5C5-4708-A717-5DD447CE9D7A}">
      <dgm:prSet/>
      <dgm:spPr/>
      <dgm:t>
        <a:bodyPr/>
        <a:lstStyle/>
        <a:p>
          <a:endParaRPr lang="ru-RU" dirty="0"/>
        </a:p>
      </dgm:t>
    </dgm:pt>
    <dgm:pt modelId="{40F5EADC-E596-4944-A543-DD0F6F6A1FCA}" type="parTrans" cxnId="{4AED6E79-2215-4837-9885-CD1F44CF395A}">
      <dgm:prSet/>
      <dgm:spPr/>
      <dgm:t>
        <a:bodyPr/>
        <a:lstStyle/>
        <a:p>
          <a:endParaRPr lang="ru-RU"/>
        </a:p>
      </dgm:t>
    </dgm:pt>
    <dgm:pt modelId="{9D3A352F-6158-46D0-957C-12133F492D33}" type="sibTrans" cxnId="{4AED6E79-2215-4837-9885-CD1F44CF395A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ru-RU"/>
        </a:p>
      </dgm:t>
    </dgm:pt>
    <dgm:pt modelId="{D6B79792-40BA-4123-9545-9F98B61B8B02}">
      <dgm:prSet custT="1"/>
      <dgm:spPr>
        <a:solidFill>
          <a:srgbClr val="002060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600" b="1" dirty="0" smtClean="0"/>
            <a:t>Методическая служба района</a:t>
          </a:r>
          <a:endParaRPr lang="ru-RU" sz="1600" b="1" dirty="0"/>
        </a:p>
      </dgm:t>
    </dgm:pt>
    <dgm:pt modelId="{CD3B5574-76B1-46F3-B0F0-C428F4868844}" type="sibTrans" cxnId="{EC106029-D885-4194-87DF-8705CF15D504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B41B8DFB-C37B-486C-8463-6C0507D1E858}" type="parTrans" cxnId="{EC106029-D885-4194-87DF-8705CF15D504}">
      <dgm:prSet/>
      <dgm:spPr/>
      <dgm:t>
        <a:bodyPr/>
        <a:lstStyle/>
        <a:p>
          <a:endParaRPr lang="ru-RU"/>
        </a:p>
      </dgm:t>
    </dgm:pt>
    <dgm:pt modelId="{0EB0A019-33CD-4528-A39B-7D159C1D4712}" type="pres">
      <dgm:prSet presAssocID="{83EBBABD-9262-45AF-9257-2554FAFE9F3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8904E63F-BF6E-44B3-8CCC-5662EE4B56C6}" type="pres">
      <dgm:prSet presAssocID="{BD639961-1327-45A9-A134-6B0E8F381973}" presName="text1" presStyleCnt="0"/>
      <dgm:spPr/>
    </dgm:pt>
    <dgm:pt modelId="{179F1E03-E059-4F59-A237-978E9F2A3967}" type="pres">
      <dgm:prSet presAssocID="{BD639961-1327-45A9-A134-6B0E8F381973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4B6E8-3F91-4C75-A4BD-A2E4FFDF80C7}" type="pres">
      <dgm:prSet presAssocID="{BD639961-1327-45A9-A134-6B0E8F381973}" presName="textaccent1" presStyleCnt="0"/>
      <dgm:spPr/>
    </dgm:pt>
    <dgm:pt modelId="{CBCAAFEE-55E0-443F-9892-DBFA34FDE0A9}" type="pres">
      <dgm:prSet presAssocID="{BD639961-1327-45A9-A134-6B0E8F381973}" presName="accentRepeatNode" presStyleLbl="solidAlignAcc1" presStyleIdx="0" presStyleCnt="10"/>
      <dgm:spPr/>
    </dgm:pt>
    <dgm:pt modelId="{5232439E-6CE8-4CF3-BA32-D6E9AC81A76C}" type="pres">
      <dgm:prSet presAssocID="{7A19BF88-F80C-4F7B-915E-590502A1EDCF}" presName="image1" presStyleCnt="0"/>
      <dgm:spPr/>
    </dgm:pt>
    <dgm:pt modelId="{93D79FB4-4C5B-4A9A-BE2E-2DA648DE54E8}" type="pres">
      <dgm:prSet presAssocID="{7A19BF88-F80C-4F7B-915E-590502A1EDCF}" presName="imageRepeatNode" presStyleLbl="alignAcc1" presStyleIdx="0" presStyleCnt="5" custScaleX="92647" custScaleY="91260" custLinFactNeighborX="-6749" custLinFactNeighborY="-6324"/>
      <dgm:spPr/>
      <dgm:t>
        <a:bodyPr/>
        <a:lstStyle/>
        <a:p>
          <a:endParaRPr lang="ru-RU"/>
        </a:p>
      </dgm:t>
    </dgm:pt>
    <dgm:pt modelId="{C4F96C89-99A9-43A5-8F0D-A5EE61E3F361}" type="pres">
      <dgm:prSet presAssocID="{7A19BF88-F80C-4F7B-915E-590502A1EDCF}" presName="imageaccent1" presStyleCnt="0"/>
      <dgm:spPr/>
    </dgm:pt>
    <dgm:pt modelId="{AD8C8DE2-94FD-4C75-8AAF-EB9575CED3DA}" type="pres">
      <dgm:prSet presAssocID="{7A19BF88-F80C-4F7B-915E-590502A1EDCF}" presName="accentRepeatNode" presStyleLbl="solidAlignAcc1" presStyleIdx="1" presStyleCnt="10"/>
      <dgm:spPr/>
    </dgm:pt>
    <dgm:pt modelId="{43F06DD9-32D7-4AC7-AEE4-18FDAD187090}" type="pres">
      <dgm:prSet presAssocID="{EEACE169-A788-4E07-A256-E1830DECF114}" presName="text2" presStyleCnt="0"/>
      <dgm:spPr/>
    </dgm:pt>
    <dgm:pt modelId="{A4C7E490-DA8C-4EAA-AAD8-2DB520D7FC74}" type="pres">
      <dgm:prSet presAssocID="{EEACE169-A788-4E07-A256-E1830DECF114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9BCC4-5AC0-4A4C-B740-CE4D15EEA0CD}" type="pres">
      <dgm:prSet presAssocID="{EEACE169-A788-4E07-A256-E1830DECF114}" presName="textaccent2" presStyleCnt="0"/>
      <dgm:spPr/>
    </dgm:pt>
    <dgm:pt modelId="{9A90C248-1D37-4A27-84E1-52F38334B7CF}" type="pres">
      <dgm:prSet presAssocID="{EEACE169-A788-4E07-A256-E1830DECF114}" presName="accentRepeatNode" presStyleLbl="solidAlignAcc1" presStyleIdx="2" presStyleCnt="10"/>
      <dgm:spPr/>
    </dgm:pt>
    <dgm:pt modelId="{35E586DC-3250-4CCC-A104-5A5C4F56AF85}" type="pres">
      <dgm:prSet presAssocID="{745D7713-3836-4C78-A8EB-27B60514B100}" presName="image2" presStyleCnt="0"/>
      <dgm:spPr/>
    </dgm:pt>
    <dgm:pt modelId="{DEF8D63E-DC90-4C0A-BE65-4EF486CD5A15}" type="pres">
      <dgm:prSet presAssocID="{745D7713-3836-4C78-A8EB-27B60514B100}" presName="imageRepeatNode" presStyleLbl="alignAcc1" presStyleIdx="1" presStyleCnt="5"/>
      <dgm:spPr/>
      <dgm:t>
        <a:bodyPr/>
        <a:lstStyle/>
        <a:p>
          <a:endParaRPr lang="ru-RU"/>
        </a:p>
      </dgm:t>
    </dgm:pt>
    <dgm:pt modelId="{A21EE290-211E-420C-A6DE-C65CC6ADE3FA}" type="pres">
      <dgm:prSet presAssocID="{745D7713-3836-4C78-A8EB-27B60514B100}" presName="imageaccent2" presStyleCnt="0"/>
      <dgm:spPr/>
    </dgm:pt>
    <dgm:pt modelId="{7F7B845C-62D1-4DA0-BBDC-E30D593F2116}" type="pres">
      <dgm:prSet presAssocID="{745D7713-3836-4C78-A8EB-27B60514B100}" presName="accentRepeatNode" presStyleLbl="solidAlignAcc1" presStyleIdx="3" presStyleCnt="10"/>
      <dgm:spPr/>
    </dgm:pt>
    <dgm:pt modelId="{124D57C6-D2E2-4A02-B638-AAF3E0E2F0A8}" type="pres">
      <dgm:prSet presAssocID="{837CB2D5-A5C5-4708-A717-5DD447CE9D7A}" presName="text3" presStyleCnt="0"/>
      <dgm:spPr/>
    </dgm:pt>
    <dgm:pt modelId="{42AB352E-76AC-4A74-A660-C6A7C667F9CB}" type="pres">
      <dgm:prSet presAssocID="{837CB2D5-A5C5-4708-A717-5DD447CE9D7A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BC28A-4598-4D99-A057-F4B7F2809DC1}" type="pres">
      <dgm:prSet presAssocID="{837CB2D5-A5C5-4708-A717-5DD447CE9D7A}" presName="textaccent3" presStyleCnt="0"/>
      <dgm:spPr/>
    </dgm:pt>
    <dgm:pt modelId="{99A78CCB-8295-47FC-9261-9FB8FECB5E3F}" type="pres">
      <dgm:prSet presAssocID="{837CB2D5-A5C5-4708-A717-5DD447CE9D7A}" presName="accentRepeatNode" presStyleLbl="solidAlignAcc1" presStyleIdx="4" presStyleCnt="10"/>
      <dgm:spPr/>
    </dgm:pt>
    <dgm:pt modelId="{AD5152A0-8E02-4BF4-952E-0ACE2E5422D1}" type="pres">
      <dgm:prSet presAssocID="{9D3A352F-6158-46D0-957C-12133F492D33}" presName="image3" presStyleCnt="0"/>
      <dgm:spPr/>
    </dgm:pt>
    <dgm:pt modelId="{09648BC4-1D1E-4887-A404-5F05326AB7DF}" type="pres">
      <dgm:prSet presAssocID="{9D3A352F-6158-46D0-957C-12133F492D33}" presName="imageRepeatNode" presStyleLbl="alignAcc1" presStyleIdx="2" presStyleCnt="5" custLinFactNeighborX="86738" custLinFactNeighborY="61488"/>
      <dgm:spPr/>
      <dgm:t>
        <a:bodyPr/>
        <a:lstStyle/>
        <a:p>
          <a:endParaRPr lang="ru-RU"/>
        </a:p>
      </dgm:t>
    </dgm:pt>
    <dgm:pt modelId="{E2EE55E4-3F10-4E77-A41D-D82FFCF0639F}" type="pres">
      <dgm:prSet presAssocID="{9D3A352F-6158-46D0-957C-12133F492D33}" presName="imageaccent3" presStyleCnt="0"/>
      <dgm:spPr/>
    </dgm:pt>
    <dgm:pt modelId="{2B9FE2D5-B460-4328-A833-6823092EFEA8}" type="pres">
      <dgm:prSet presAssocID="{9D3A352F-6158-46D0-957C-12133F492D33}" presName="accentRepeatNode" presStyleLbl="solidAlignAcc1" presStyleIdx="5" presStyleCnt="10"/>
      <dgm:spPr/>
    </dgm:pt>
    <dgm:pt modelId="{C27358EC-C4C0-4D61-9652-42FEF0BF9863}" type="pres">
      <dgm:prSet presAssocID="{D6B79792-40BA-4123-9545-9F98B61B8B02}" presName="text4" presStyleCnt="0"/>
      <dgm:spPr/>
    </dgm:pt>
    <dgm:pt modelId="{F2E164EF-1489-4CF9-9975-EA7D758DD011}" type="pres">
      <dgm:prSet presAssocID="{D6B79792-40BA-4123-9545-9F98B61B8B02}" presName="textRepeatNode" presStyleLbl="alignNode1" presStyleIdx="3" presStyleCnt="5" custScaleX="120857" custLinFactX="-100000" custLinFactNeighborX="-154094" custLinFactNeighborY="-670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6AF5D-E0E0-42A8-A8EA-77E62B3B01E3}" type="pres">
      <dgm:prSet presAssocID="{D6B79792-40BA-4123-9545-9F98B61B8B02}" presName="textaccent4" presStyleCnt="0"/>
      <dgm:spPr/>
    </dgm:pt>
    <dgm:pt modelId="{D3F1D740-B41D-4C6C-903D-ABBA98299A0C}" type="pres">
      <dgm:prSet presAssocID="{D6B79792-40BA-4123-9545-9F98B61B8B02}" presName="accentRepeatNode" presStyleLbl="solidAlignAcc1" presStyleIdx="6" presStyleCnt="10"/>
      <dgm:spPr/>
    </dgm:pt>
    <dgm:pt modelId="{73408B15-6408-489E-9A70-B4C7C285195A}" type="pres">
      <dgm:prSet presAssocID="{CD3B5574-76B1-46F3-B0F0-C428F4868844}" presName="image4" presStyleCnt="0"/>
      <dgm:spPr/>
    </dgm:pt>
    <dgm:pt modelId="{52FE74D8-2FA3-4436-8185-87E6306F8A74}" type="pres">
      <dgm:prSet presAssocID="{CD3B5574-76B1-46F3-B0F0-C428F4868844}" presName="imageRepeatNode" presStyleLbl="alignAcc1" presStyleIdx="3" presStyleCnt="5"/>
      <dgm:spPr/>
      <dgm:t>
        <a:bodyPr/>
        <a:lstStyle/>
        <a:p>
          <a:endParaRPr lang="ru-RU"/>
        </a:p>
      </dgm:t>
    </dgm:pt>
    <dgm:pt modelId="{09E5F951-77CE-4DB3-9F97-D5B2BA8F9E00}" type="pres">
      <dgm:prSet presAssocID="{CD3B5574-76B1-46F3-B0F0-C428F4868844}" presName="imageaccent4" presStyleCnt="0"/>
      <dgm:spPr/>
    </dgm:pt>
    <dgm:pt modelId="{3F0B1A18-B330-44AC-9FEA-14526B5103B7}" type="pres">
      <dgm:prSet presAssocID="{CD3B5574-76B1-46F3-B0F0-C428F4868844}" presName="accentRepeatNode" presStyleLbl="solidAlignAcc1" presStyleIdx="7" presStyleCnt="10"/>
      <dgm:spPr/>
    </dgm:pt>
    <dgm:pt modelId="{0D25D734-60B3-4567-9E53-DF79F1E82436}" type="pres">
      <dgm:prSet presAssocID="{A0252462-4161-49A3-9AA2-471D7E57DF16}" presName="text5" presStyleCnt="0"/>
      <dgm:spPr/>
    </dgm:pt>
    <dgm:pt modelId="{AC23EFDF-6B70-4C90-B97E-423FE544C5E5}" type="pres">
      <dgm:prSet presAssocID="{A0252462-4161-49A3-9AA2-471D7E57DF16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030E1-C74A-40BE-B2A1-2C2B11B0DB47}" type="pres">
      <dgm:prSet presAssocID="{A0252462-4161-49A3-9AA2-471D7E57DF16}" presName="textaccent5" presStyleCnt="0"/>
      <dgm:spPr/>
    </dgm:pt>
    <dgm:pt modelId="{89A65C12-B273-4857-83C7-8964CCC98043}" type="pres">
      <dgm:prSet presAssocID="{A0252462-4161-49A3-9AA2-471D7E57DF16}" presName="accentRepeatNode" presStyleLbl="solidAlignAcc1" presStyleIdx="8" presStyleCnt="10"/>
      <dgm:spPr/>
    </dgm:pt>
    <dgm:pt modelId="{2D874F1D-0554-4620-8191-C4A5BB4E8089}" type="pres">
      <dgm:prSet presAssocID="{75BBBC8A-3753-498A-8FDD-2230DB1D872F}" presName="image5" presStyleCnt="0"/>
      <dgm:spPr/>
    </dgm:pt>
    <dgm:pt modelId="{7538552C-AFF7-494C-9664-6E0C9FDB1898}" type="pres">
      <dgm:prSet presAssocID="{75BBBC8A-3753-498A-8FDD-2230DB1D872F}" presName="imageRepeatNode" presStyleLbl="alignAcc1" presStyleIdx="4" presStyleCnt="5"/>
      <dgm:spPr/>
      <dgm:t>
        <a:bodyPr/>
        <a:lstStyle/>
        <a:p>
          <a:endParaRPr lang="ru-RU"/>
        </a:p>
      </dgm:t>
    </dgm:pt>
    <dgm:pt modelId="{CD7D20F6-892A-454A-8EFF-B394F30422F1}" type="pres">
      <dgm:prSet presAssocID="{75BBBC8A-3753-498A-8FDD-2230DB1D872F}" presName="imageaccent5" presStyleCnt="0"/>
      <dgm:spPr/>
    </dgm:pt>
    <dgm:pt modelId="{6DF2FE4B-0236-4A81-A6CE-CC978BF25D95}" type="pres">
      <dgm:prSet presAssocID="{75BBBC8A-3753-498A-8FDD-2230DB1D872F}" presName="accentRepeatNode" presStyleLbl="solidAlignAcc1" presStyleIdx="9" presStyleCnt="10"/>
      <dgm:spPr/>
    </dgm:pt>
  </dgm:ptLst>
  <dgm:cxnLst>
    <dgm:cxn modelId="{8EE76F52-89FD-4DDF-A1EA-E79A829C6B29}" srcId="{83EBBABD-9262-45AF-9257-2554FAFE9F39}" destId="{BD639961-1327-45A9-A134-6B0E8F381973}" srcOrd="0" destOrd="0" parTransId="{2AD5B767-187A-4E0E-AE74-48457088A276}" sibTransId="{7A19BF88-F80C-4F7B-915E-590502A1EDCF}"/>
    <dgm:cxn modelId="{3D9F7AC1-D391-41A0-89C0-077F6BF1C84B}" type="presOf" srcId="{7A19BF88-F80C-4F7B-915E-590502A1EDCF}" destId="{93D79FB4-4C5B-4A9A-BE2E-2DA648DE54E8}" srcOrd="0" destOrd="0" presId="urn:microsoft.com/office/officeart/2008/layout/HexagonCluster"/>
    <dgm:cxn modelId="{C6237FD7-93B1-40A3-B710-9A439BAFAEEA}" type="presOf" srcId="{745D7713-3836-4C78-A8EB-27B60514B100}" destId="{DEF8D63E-DC90-4C0A-BE65-4EF486CD5A15}" srcOrd="0" destOrd="0" presId="urn:microsoft.com/office/officeart/2008/layout/HexagonCluster"/>
    <dgm:cxn modelId="{EC106029-D885-4194-87DF-8705CF15D504}" srcId="{83EBBABD-9262-45AF-9257-2554FAFE9F39}" destId="{D6B79792-40BA-4123-9545-9F98B61B8B02}" srcOrd="3" destOrd="0" parTransId="{B41B8DFB-C37B-486C-8463-6C0507D1E858}" sibTransId="{CD3B5574-76B1-46F3-B0F0-C428F4868844}"/>
    <dgm:cxn modelId="{C6C2A1CE-3490-407B-B4DE-E519FED31DEC}" type="presOf" srcId="{A0252462-4161-49A3-9AA2-471D7E57DF16}" destId="{AC23EFDF-6B70-4C90-B97E-423FE544C5E5}" srcOrd="0" destOrd="0" presId="urn:microsoft.com/office/officeart/2008/layout/HexagonCluster"/>
    <dgm:cxn modelId="{7E113FB7-61DA-4C09-802A-55FC08A4148D}" type="presOf" srcId="{837CB2D5-A5C5-4708-A717-5DD447CE9D7A}" destId="{42AB352E-76AC-4A74-A660-C6A7C667F9CB}" srcOrd="0" destOrd="0" presId="urn:microsoft.com/office/officeart/2008/layout/HexagonCluster"/>
    <dgm:cxn modelId="{26EC643A-7D5E-4ECD-9709-73CC47BAF4BF}" type="presOf" srcId="{83EBBABD-9262-45AF-9257-2554FAFE9F39}" destId="{0EB0A019-33CD-4528-A39B-7D159C1D4712}" srcOrd="0" destOrd="0" presId="urn:microsoft.com/office/officeart/2008/layout/HexagonCluster"/>
    <dgm:cxn modelId="{E410EEA5-43DA-4A97-8F75-416FB03DF499}" type="presOf" srcId="{9D3A352F-6158-46D0-957C-12133F492D33}" destId="{09648BC4-1D1E-4887-A404-5F05326AB7DF}" srcOrd="0" destOrd="0" presId="urn:microsoft.com/office/officeart/2008/layout/HexagonCluster"/>
    <dgm:cxn modelId="{33E1D43D-52A4-4AB4-9A1E-BD80ED9A04DA}" type="presOf" srcId="{BD639961-1327-45A9-A134-6B0E8F381973}" destId="{179F1E03-E059-4F59-A237-978E9F2A3967}" srcOrd="0" destOrd="0" presId="urn:microsoft.com/office/officeart/2008/layout/HexagonCluster"/>
    <dgm:cxn modelId="{D31024C1-F53D-4A03-9B9D-2E19B372CF58}" type="presOf" srcId="{75BBBC8A-3753-498A-8FDD-2230DB1D872F}" destId="{7538552C-AFF7-494C-9664-6E0C9FDB1898}" srcOrd="0" destOrd="0" presId="urn:microsoft.com/office/officeart/2008/layout/HexagonCluster"/>
    <dgm:cxn modelId="{BA040A1D-3A61-452B-A4AA-7B1DA7148699}" srcId="{83EBBABD-9262-45AF-9257-2554FAFE9F39}" destId="{A0252462-4161-49A3-9AA2-471D7E57DF16}" srcOrd="4" destOrd="0" parTransId="{AD67F6D1-ED22-4D1D-B971-33B77249B4BB}" sibTransId="{75BBBC8A-3753-498A-8FDD-2230DB1D872F}"/>
    <dgm:cxn modelId="{F8A17E45-6435-4999-863A-C00193EEF4E8}" srcId="{83EBBABD-9262-45AF-9257-2554FAFE9F39}" destId="{EEACE169-A788-4E07-A256-E1830DECF114}" srcOrd="1" destOrd="0" parTransId="{46997713-A379-4DA7-BA80-B31037536DEB}" sibTransId="{745D7713-3836-4C78-A8EB-27B60514B100}"/>
    <dgm:cxn modelId="{940380E1-C7CE-4BA3-BA30-DD0D4C8346C6}" type="presOf" srcId="{EEACE169-A788-4E07-A256-E1830DECF114}" destId="{A4C7E490-DA8C-4EAA-AAD8-2DB520D7FC74}" srcOrd="0" destOrd="0" presId="urn:microsoft.com/office/officeart/2008/layout/HexagonCluster"/>
    <dgm:cxn modelId="{4AED6E79-2215-4837-9885-CD1F44CF395A}" srcId="{83EBBABD-9262-45AF-9257-2554FAFE9F39}" destId="{837CB2D5-A5C5-4708-A717-5DD447CE9D7A}" srcOrd="2" destOrd="0" parTransId="{40F5EADC-E596-4944-A543-DD0F6F6A1FCA}" sibTransId="{9D3A352F-6158-46D0-957C-12133F492D33}"/>
    <dgm:cxn modelId="{75AD7742-AAFA-45A1-AF5E-55C9E8D9DD26}" type="presOf" srcId="{CD3B5574-76B1-46F3-B0F0-C428F4868844}" destId="{52FE74D8-2FA3-4436-8185-87E6306F8A74}" srcOrd="0" destOrd="0" presId="urn:microsoft.com/office/officeart/2008/layout/HexagonCluster"/>
    <dgm:cxn modelId="{5DE531BD-A50D-4989-AF91-A8434FCC5B98}" type="presOf" srcId="{D6B79792-40BA-4123-9545-9F98B61B8B02}" destId="{F2E164EF-1489-4CF9-9975-EA7D758DD011}" srcOrd="0" destOrd="0" presId="urn:microsoft.com/office/officeart/2008/layout/HexagonCluster"/>
    <dgm:cxn modelId="{796AE727-6F0E-4FE7-9FEF-B8BEFA8B1A6A}" type="presParOf" srcId="{0EB0A019-33CD-4528-A39B-7D159C1D4712}" destId="{8904E63F-BF6E-44B3-8CCC-5662EE4B56C6}" srcOrd="0" destOrd="0" presId="urn:microsoft.com/office/officeart/2008/layout/HexagonCluster"/>
    <dgm:cxn modelId="{ACD43174-8F0B-4555-BF14-0EAD4BAF7D13}" type="presParOf" srcId="{8904E63F-BF6E-44B3-8CCC-5662EE4B56C6}" destId="{179F1E03-E059-4F59-A237-978E9F2A3967}" srcOrd="0" destOrd="0" presId="urn:microsoft.com/office/officeart/2008/layout/HexagonCluster"/>
    <dgm:cxn modelId="{A695BBCA-504B-4FC7-AEAD-C2FFBFD008C0}" type="presParOf" srcId="{0EB0A019-33CD-4528-A39B-7D159C1D4712}" destId="{52D4B6E8-3F91-4C75-A4BD-A2E4FFDF80C7}" srcOrd="1" destOrd="0" presId="urn:microsoft.com/office/officeart/2008/layout/HexagonCluster"/>
    <dgm:cxn modelId="{73125B61-3AC0-465B-9AB8-C3BA163B6916}" type="presParOf" srcId="{52D4B6E8-3F91-4C75-A4BD-A2E4FFDF80C7}" destId="{CBCAAFEE-55E0-443F-9892-DBFA34FDE0A9}" srcOrd="0" destOrd="0" presId="urn:microsoft.com/office/officeart/2008/layout/HexagonCluster"/>
    <dgm:cxn modelId="{6800338B-494B-4356-A0D9-55B2DAC20363}" type="presParOf" srcId="{0EB0A019-33CD-4528-A39B-7D159C1D4712}" destId="{5232439E-6CE8-4CF3-BA32-D6E9AC81A76C}" srcOrd="2" destOrd="0" presId="urn:microsoft.com/office/officeart/2008/layout/HexagonCluster"/>
    <dgm:cxn modelId="{7566B937-D98A-4904-B072-29989BC644E7}" type="presParOf" srcId="{5232439E-6CE8-4CF3-BA32-D6E9AC81A76C}" destId="{93D79FB4-4C5B-4A9A-BE2E-2DA648DE54E8}" srcOrd="0" destOrd="0" presId="urn:microsoft.com/office/officeart/2008/layout/HexagonCluster"/>
    <dgm:cxn modelId="{C5AD4602-95F0-490A-A47F-9EA6DA9019AC}" type="presParOf" srcId="{0EB0A019-33CD-4528-A39B-7D159C1D4712}" destId="{C4F96C89-99A9-43A5-8F0D-A5EE61E3F361}" srcOrd="3" destOrd="0" presId="urn:microsoft.com/office/officeart/2008/layout/HexagonCluster"/>
    <dgm:cxn modelId="{5FD6A6A5-D626-48FB-B57F-5028422A9226}" type="presParOf" srcId="{C4F96C89-99A9-43A5-8F0D-A5EE61E3F361}" destId="{AD8C8DE2-94FD-4C75-8AAF-EB9575CED3DA}" srcOrd="0" destOrd="0" presId="urn:microsoft.com/office/officeart/2008/layout/HexagonCluster"/>
    <dgm:cxn modelId="{015DF4C7-F94E-47C2-B377-5208E1ED77BE}" type="presParOf" srcId="{0EB0A019-33CD-4528-A39B-7D159C1D4712}" destId="{43F06DD9-32D7-4AC7-AEE4-18FDAD187090}" srcOrd="4" destOrd="0" presId="urn:microsoft.com/office/officeart/2008/layout/HexagonCluster"/>
    <dgm:cxn modelId="{357D452C-B8B7-473C-A6F2-F05FC35FB1BB}" type="presParOf" srcId="{43F06DD9-32D7-4AC7-AEE4-18FDAD187090}" destId="{A4C7E490-DA8C-4EAA-AAD8-2DB520D7FC74}" srcOrd="0" destOrd="0" presId="urn:microsoft.com/office/officeart/2008/layout/HexagonCluster"/>
    <dgm:cxn modelId="{0A525C6E-CA43-41A4-B4FA-93A2F29F7428}" type="presParOf" srcId="{0EB0A019-33CD-4528-A39B-7D159C1D4712}" destId="{E7D9BCC4-5AC0-4A4C-B740-CE4D15EEA0CD}" srcOrd="5" destOrd="0" presId="urn:microsoft.com/office/officeart/2008/layout/HexagonCluster"/>
    <dgm:cxn modelId="{F0B17FB8-B3BE-4073-B6F1-90AAFABDF345}" type="presParOf" srcId="{E7D9BCC4-5AC0-4A4C-B740-CE4D15EEA0CD}" destId="{9A90C248-1D37-4A27-84E1-52F38334B7CF}" srcOrd="0" destOrd="0" presId="urn:microsoft.com/office/officeart/2008/layout/HexagonCluster"/>
    <dgm:cxn modelId="{97066381-BBDD-4FD3-AA98-B1B5458DBF1E}" type="presParOf" srcId="{0EB0A019-33CD-4528-A39B-7D159C1D4712}" destId="{35E586DC-3250-4CCC-A104-5A5C4F56AF85}" srcOrd="6" destOrd="0" presId="urn:microsoft.com/office/officeart/2008/layout/HexagonCluster"/>
    <dgm:cxn modelId="{12C6F348-3A7C-467F-86DA-061427155F74}" type="presParOf" srcId="{35E586DC-3250-4CCC-A104-5A5C4F56AF85}" destId="{DEF8D63E-DC90-4C0A-BE65-4EF486CD5A15}" srcOrd="0" destOrd="0" presId="urn:microsoft.com/office/officeart/2008/layout/HexagonCluster"/>
    <dgm:cxn modelId="{022D93BB-9A40-43D9-98EA-BCD91BEE42F5}" type="presParOf" srcId="{0EB0A019-33CD-4528-A39B-7D159C1D4712}" destId="{A21EE290-211E-420C-A6DE-C65CC6ADE3FA}" srcOrd="7" destOrd="0" presId="urn:microsoft.com/office/officeart/2008/layout/HexagonCluster"/>
    <dgm:cxn modelId="{064F5854-F9F3-4229-AF9F-7075E4A0AC76}" type="presParOf" srcId="{A21EE290-211E-420C-A6DE-C65CC6ADE3FA}" destId="{7F7B845C-62D1-4DA0-BBDC-E30D593F2116}" srcOrd="0" destOrd="0" presId="urn:microsoft.com/office/officeart/2008/layout/HexagonCluster"/>
    <dgm:cxn modelId="{5AE24448-37BE-4B39-83FF-FCE748F95A61}" type="presParOf" srcId="{0EB0A019-33CD-4528-A39B-7D159C1D4712}" destId="{124D57C6-D2E2-4A02-B638-AAF3E0E2F0A8}" srcOrd="8" destOrd="0" presId="urn:microsoft.com/office/officeart/2008/layout/HexagonCluster"/>
    <dgm:cxn modelId="{93BA71E5-9D5A-4FD9-A8F9-4B1F63A944C9}" type="presParOf" srcId="{124D57C6-D2E2-4A02-B638-AAF3E0E2F0A8}" destId="{42AB352E-76AC-4A74-A660-C6A7C667F9CB}" srcOrd="0" destOrd="0" presId="urn:microsoft.com/office/officeart/2008/layout/HexagonCluster"/>
    <dgm:cxn modelId="{8E004F2B-F08C-4126-B74F-B267E7E3A9F2}" type="presParOf" srcId="{0EB0A019-33CD-4528-A39B-7D159C1D4712}" destId="{56ABC28A-4598-4D99-A057-F4B7F2809DC1}" srcOrd="9" destOrd="0" presId="urn:microsoft.com/office/officeart/2008/layout/HexagonCluster"/>
    <dgm:cxn modelId="{C9363105-3A7E-4407-8677-DFAD81ACED7B}" type="presParOf" srcId="{56ABC28A-4598-4D99-A057-F4B7F2809DC1}" destId="{99A78CCB-8295-47FC-9261-9FB8FECB5E3F}" srcOrd="0" destOrd="0" presId="urn:microsoft.com/office/officeart/2008/layout/HexagonCluster"/>
    <dgm:cxn modelId="{F6749A4A-7719-423D-991D-8E599E0C1E0E}" type="presParOf" srcId="{0EB0A019-33CD-4528-A39B-7D159C1D4712}" destId="{AD5152A0-8E02-4BF4-952E-0ACE2E5422D1}" srcOrd="10" destOrd="0" presId="urn:microsoft.com/office/officeart/2008/layout/HexagonCluster"/>
    <dgm:cxn modelId="{A2FD6539-F640-4482-9C3F-530A43855A4F}" type="presParOf" srcId="{AD5152A0-8E02-4BF4-952E-0ACE2E5422D1}" destId="{09648BC4-1D1E-4887-A404-5F05326AB7DF}" srcOrd="0" destOrd="0" presId="urn:microsoft.com/office/officeart/2008/layout/HexagonCluster"/>
    <dgm:cxn modelId="{20F84177-B841-4FE3-B290-E51A27B64683}" type="presParOf" srcId="{0EB0A019-33CD-4528-A39B-7D159C1D4712}" destId="{E2EE55E4-3F10-4E77-A41D-D82FFCF0639F}" srcOrd="11" destOrd="0" presId="urn:microsoft.com/office/officeart/2008/layout/HexagonCluster"/>
    <dgm:cxn modelId="{9F3D5A69-92E9-46F3-AD35-C0238670BA78}" type="presParOf" srcId="{E2EE55E4-3F10-4E77-A41D-D82FFCF0639F}" destId="{2B9FE2D5-B460-4328-A833-6823092EFEA8}" srcOrd="0" destOrd="0" presId="urn:microsoft.com/office/officeart/2008/layout/HexagonCluster"/>
    <dgm:cxn modelId="{430CC7B1-3E70-434F-9229-84C60D5CAA85}" type="presParOf" srcId="{0EB0A019-33CD-4528-A39B-7D159C1D4712}" destId="{C27358EC-C4C0-4D61-9652-42FEF0BF9863}" srcOrd="12" destOrd="0" presId="urn:microsoft.com/office/officeart/2008/layout/HexagonCluster"/>
    <dgm:cxn modelId="{85903B6E-8C64-44E5-BC5B-CC26FA474ED1}" type="presParOf" srcId="{C27358EC-C4C0-4D61-9652-42FEF0BF9863}" destId="{F2E164EF-1489-4CF9-9975-EA7D758DD011}" srcOrd="0" destOrd="0" presId="urn:microsoft.com/office/officeart/2008/layout/HexagonCluster"/>
    <dgm:cxn modelId="{A90FAFB7-FE8D-4599-AB05-5165786ADD5F}" type="presParOf" srcId="{0EB0A019-33CD-4528-A39B-7D159C1D4712}" destId="{D876AF5D-E0E0-42A8-A8EA-77E62B3B01E3}" srcOrd="13" destOrd="0" presId="urn:microsoft.com/office/officeart/2008/layout/HexagonCluster"/>
    <dgm:cxn modelId="{1F5E18FA-3870-49EE-937A-899889EDDDFA}" type="presParOf" srcId="{D876AF5D-E0E0-42A8-A8EA-77E62B3B01E3}" destId="{D3F1D740-B41D-4C6C-903D-ABBA98299A0C}" srcOrd="0" destOrd="0" presId="urn:microsoft.com/office/officeart/2008/layout/HexagonCluster"/>
    <dgm:cxn modelId="{203277A3-8684-4600-A2B5-53B9536DEF6B}" type="presParOf" srcId="{0EB0A019-33CD-4528-A39B-7D159C1D4712}" destId="{73408B15-6408-489E-9A70-B4C7C285195A}" srcOrd="14" destOrd="0" presId="urn:microsoft.com/office/officeart/2008/layout/HexagonCluster"/>
    <dgm:cxn modelId="{6404FDDE-186E-4599-ACF9-6AD489FD7B1A}" type="presParOf" srcId="{73408B15-6408-489E-9A70-B4C7C285195A}" destId="{52FE74D8-2FA3-4436-8185-87E6306F8A74}" srcOrd="0" destOrd="0" presId="urn:microsoft.com/office/officeart/2008/layout/HexagonCluster"/>
    <dgm:cxn modelId="{D192270A-A2E9-43CE-AA50-F36B98184A48}" type="presParOf" srcId="{0EB0A019-33CD-4528-A39B-7D159C1D4712}" destId="{09E5F951-77CE-4DB3-9F97-D5B2BA8F9E00}" srcOrd="15" destOrd="0" presId="urn:microsoft.com/office/officeart/2008/layout/HexagonCluster"/>
    <dgm:cxn modelId="{7426145A-BBC4-4016-9D6E-335945A1FAA2}" type="presParOf" srcId="{09E5F951-77CE-4DB3-9F97-D5B2BA8F9E00}" destId="{3F0B1A18-B330-44AC-9FEA-14526B5103B7}" srcOrd="0" destOrd="0" presId="urn:microsoft.com/office/officeart/2008/layout/HexagonCluster"/>
    <dgm:cxn modelId="{3EAED849-12D0-4261-8A32-CB79FD3698B3}" type="presParOf" srcId="{0EB0A019-33CD-4528-A39B-7D159C1D4712}" destId="{0D25D734-60B3-4567-9E53-DF79F1E82436}" srcOrd="16" destOrd="0" presId="urn:microsoft.com/office/officeart/2008/layout/HexagonCluster"/>
    <dgm:cxn modelId="{7FB33A60-7757-4F8E-ABF7-9FB17FF22D2F}" type="presParOf" srcId="{0D25D734-60B3-4567-9E53-DF79F1E82436}" destId="{AC23EFDF-6B70-4C90-B97E-423FE544C5E5}" srcOrd="0" destOrd="0" presId="urn:microsoft.com/office/officeart/2008/layout/HexagonCluster"/>
    <dgm:cxn modelId="{866714E7-0BC5-4B83-8136-574B5C98882B}" type="presParOf" srcId="{0EB0A019-33CD-4528-A39B-7D159C1D4712}" destId="{7D2030E1-C74A-40BE-B2A1-2C2B11B0DB47}" srcOrd="17" destOrd="0" presId="urn:microsoft.com/office/officeart/2008/layout/HexagonCluster"/>
    <dgm:cxn modelId="{975E8CD3-C069-4AA7-8E04-52252F54F0D9}" type="presParOf" srcId="{7D2030E1-C74A-40BE-B2A1-2C2B11B0DB47}" destId="{89A65C12-B273-4857-83C7-8964CCC98043}" srcOrd="0" destOrd="0" presId="urn:microsoft.com/office/officeart/2008/layout/HexagonCluster"/>
    <dgm:cxn modelId="{4A2F99D9-30DE-4AED-A0C3-195877827388}" type="presParOf" srcId="{0EB0A019-33CD-4528-A39B-7D159C1D4712}" destId="{2D874F1D-0554-4620-8191-C4A5BB4E8089}" srcOrd="18" destOrd="0" presId="urn:microsoft.com/office/officeart/2008/layout/HexagonCluster"/>
    <dgm:cxn modelId="{D3A6BA35-B265-4E30-BFB1-5E2BC4822926}" type="presParOf" srcId="{2D874F1D-0554-4620-8191-C4A5BB4E8089}" destId="{7538552C-AFF7-494C-9664-6E0C9FDB1898}" srcOrd="0" destOrd="0" presId="urn:microsoft.com/office/officeart/2008/layout/HexagonCluster"/>
    <dgm:cxn modelId="{7D2F9FBD-68C3-4CD8-91AA-ABA276DC6C27}" type="presParOf" srcId="{0EB0A019-33CD-4528-A39B-7D159C1D4712}" destId="{CD7D20F6-892A-454A-8EFF-B394F30422F1}" srcOrd="19" destOrd="0" presId="urn:microsoft.com/office/officeart/2008/layout/HexagonCluster"/>
    <dgm:cxn modelId="{F231DD80-538F-43D0-9B63-33DEBF9B3FF6}" type="presParOf" srcId="{CD7D20F6-892A-454A-8EFF-B394F30422F1}" destId="{6DF2FE4B-0236-4A81-A6CE-CC978BF25D9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B175244-33AB-4C16-BCDB-84B7A00B7C80}" type="doc">
      <dgm:prSet loTypeId="urn:microsoft.com/office/officeart/2005/8/layout/cycle6" loCatId="relationship" qsTypeId="urn:microsoft.com/office/officeart/2005/8/quickstyle/3d2" qsCatId="3D" csTypeId="urn:microsoft.com/office/officeart/2005/8/colors/colorful5" csCatId="colorful" phldr="1"/>
      <dgm:spPr/>
    </dgm:pt>
    <dgm:pt modelId="{8D3DD24C-139B-4847-A09A-6457E3B58714}">
      <dgm:prSet phldrT="[Текст]" custT="1"/>
      <dgm:spPr/>
      <dgm:t>
        <a:bodyPr/>
        <a:lstStyle/>
        <a:p>
          <a:r>
            <a:rPr lang="ru-RU" sz="1600" b="1" dirty="0" smtClean="0"/>
            <a:t>СОТРУДНИЧЕСТВО С </a:t>
          </a:r>
          <a:r>
            <a:rPr lang="ru-RU" sz="2800" b="1" dirty="0" smtClean="0"/>
            <a:t>«КФУ»</a:t>
          </a:r>
          <a:endParaRPr lang="ru-RU" sz="2800" b="1" dirty="0"/>
        </a:p>
      </dgm:t>
    </dgm:pt>
    <dgm:pt modelId="{C7F8CFBE-67EB-4DE4-B735-1FC9E6771D50}" type="parTrans" cxnId="{DCDF3642-D58C-47D9-94D5-2C54302F8BC7}">
      <dgm:prSet/>
      <dgm:spPr/>
      <dgm:t>
        <a:bodyPr/>
        <a:lstStyle/>
        <a:p>
          <a:endParaRPr lang="ru-RU"/>
        </a:p>
      </dgm:t>
    </dgm:pt>
    <dgm:pt modelId="{189A5F2A-B396-4189-8943-7EFDF559DDBF}" type="sibTrans" cxnId="{DCDF3642-D58C-47D9-94D5-2C54302F8BC7}">
      <dgm:prSet/>
      <dgm:spPr/>
      <dgm:t>
        <a:bodyPr/>
        <a:lstStyle/>
        <a:p>
          <a:endParaRPr lang="ru-RU"/>
        </a:p>
      </dgm:t>
    </dgm:pt>
    <dgm:pt modelId="{F3EB6C46-902D-4417-B9FC-E304B41EF78E}">
      <dgm:prSet phldrT="[Текст]" custT="1"/>
      <dgm:spPr/>
      <dgm:t>
        <a:bodyPr/>
        <a:lstStyle/>
        <a:p>
          <a:r>
            <a:rPr lang="ru-RU" sz="3200" b="1" dirty="0" smtClean="0"/>
            <a:t>НПК «ПОИСК</a:t>
          </a:r>
          <a:endParaRPr lang="ru-RU" sz="3200" b="1" dirty="0"/>
        </a:p>
      </dgm:t>
    </dgm:pt>
    <dgm:pt modelId="{65AA70EC-8173-4932-AF67-75AD80B510EA}" type="parTrans" cxnId="{47E52A33-36F6-4FD5-80C7-FBAF58F5B9E9}">
      <dgm:prSet/>
      <dgm:spPr/>
      <dgm:t>
        <a:bodyPr/>
        <a:lstStyle/>
        <a:p>
          <a:endParaRPr lang="ru-RU"/>
        </a:p>
      </dgm:t>
    </dgm:pt>
    <dgm:pt modelId="{47810CB6-40AA-48EE-9965-0E80BA227CD6}" type="sibTrans" cxnId="{47E52A33-36F6-4FD5-80C7-FBAF58F5B9E9}">
      <dgm:prSet/>
      <dgm:spPr/>
      <dgm:t>
        <a:bodyPr/>
        <a:lstStyle/>
        <a:p>
          <a:endParaRPr lang="ru-RU"/>
        </a:p>
      </dgm:t>
    </dgm:pt>
    <dgm:pt modelId="{05EE42AB-490D-48D8-BCBA-7C6FB356505C}">
      <dgm:prSet phldrT="[Текст]" custT="1"/>
      <dgm:spPr/>
      <dgm:t>
        <a:bodyPr/>
        <a:lstStyle/>
        <a:p>
          <a:r>
            <a:rPr lang="ru-RU" sz="2400" b="1" dirty="0" smtClean="0"/>
            <a:t>НПК «</a:t>
          </a:r>
          <a:r>
            <a:rPr lang="ru-RU" sz="2400" b="1" dirty="0" err="1" smtClean="0"/>
            <a:t>ЭКОЛОГиЯ</a:t>
          </a:r>
          <a:r>
            <a:rPr lang="ru-RU" sz="2400" b="1" dirty="0" smtClean="0"/>
            <a:t>»</a:t>
          </a:r>
          <a:endParaRPr lang="ru-RU" sz="2400" b="1" dirty="0"/>
        </a:p>
      </dgm:t>
    </dgm:pt>
    <dgm:pt modelId="{5F0053A7-D51C-4E6A-9813-038A4A1A5B29}" type="parTrans" cxnId="{3AD6F211-0DBC-464D-9CBD-7FC7A1CFF451}">
      <dgm:prSet/>
      <dgm:spPr/>
      <dgm:t>
        <a:bodyPr/>
        <a:lstStyle/>
        <a:p>
          <a:endParaRPr lang="ru-RU"/>
        </a:p>
      </dgm:t>
    </dgm:pt>
    <dgm:pt modelId="{7D55DD83-67D7-4DBA-857C-EB88AC232E43}" type="sibTrans" cxnId="{3AD6F211-0DBC-464D-9CBD-7FC7A1CFF451}">
      <dgm:prSet/>
      <dgm:spPr/>
      <dgm:t>
        <a:bodyPr/>
        <a:lstStyle/>
        <a:p>
          <a:endParaRPr lang="ru-RU"/>
        </a:p>
      </dgm:t>
    </dgm:pt>
    <dgm:pt modelId="{CE8BCD1B-0F4C-4371-A2AD-1CDD72E632A5}" type="pres">
      <dgm:prSet presAssocID="{9B175244-33AB-4C16-BCDB-84B7A00B7C80}" presName="cycle" presStyleCnt="0">
        <dgm:presLayoutVars>
          <dgm:dir/>
          <dgm:resizeHandles val="exact"/>
        </dgm:presLayoutVars>
      </dgm:prSet>
      <dgm:spPr/>
    </dgm:pt>
    <dgm:pt modelId="{B3EC49BA-D16C-49DD-B9A4-3724FF868EC5}" type="pres">
      <dgm:prSet presAssocID="{8D3DD24C-139B-4847-A09A-6457E3B5871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EA91B-F805-4E64-84D0-D4A29FD2B21F}" type="pres">
      <dgm:prSet presAssocID="{8D3DD24C-139B-4847-A09A-6457E3B58714}" presName="spNode" presStyleCnt="0"/>
      <dgm:spPr/>
    </dgm:pt>
    <dgm:pt modelId="{88EADBDE-EF96-4C5B-84C3-A25EEA626A9F}" type="pres">
      <dgm:prSet presAssocID="{189A5F2A-B396-4189-8943-7EFDF559DDBF}" presName="sibTrans" presStyleLbl="sibTrans1D1" presStyleIdx="0" presStyleCnt="3"/>
      <dgm:spPr/>
      <dgm:t>
        <a:bodyPr/>
        <a:lstStyle/>
        <a:p>
          <a:endParaRPr lang="ru-RU"/>
        </a:p>
      </dgm:t>
    </dgm:pt>
    <dgm:pt modelId="{8B942DCA-BC61-493D-AB40-0D0812C5E477}" type="pres">
      <dgm:prSet presAssocID="{F3EB6C46-902D-4417-B9FC-E304B41EF78E}" presName="node" presStyleLbl="node1" presStyleIdx="1" presStyleCnt="3" custRadScaleRad="97708" custRadScaleInc="-62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AFE2D-8356-4975-89E6-68D026F00BF1}" type="pres">
      <dgm:prSet presAssocID="{F3EB6C46-902D-4417-B9FC-E304B41EF78E}" presName="spNode" presStyleCnt="0"/>
      <dgm:spPr/>
    </dgm:pt>
    <dgm:pt modelId="{F2E827FF-7352-49CA-B6DE-3A52B38E4052}" type="pres">
      <dgm:prSet presAssocID="{47810CB6-40AA-48EE-9965-0E80BA227CD6}" presName="sibTrans" presStyleLbl="sibTrans1D1" presStyleIdx="1" presStyleCnt="3"/>
      <dgm:spPr/>
      <dgm:t>
        <a:bodyPr/>
        <a:lstStyle/>
        <a:p>
          <a:endParaRPr lang="ru-RU"/>
        </a:p>
      </dgm:t>
    </dgm:pt>
    <dgm:pt modelId="{DBCFF7FF-B8CE-4E87-BB3A-13E71070A7FF}" type="pres">
      <dgm:prSet presAssocID="{05EE42AB-490D-48D8-BCBA-7C6FB356505C}" presName="node" presStyleLbl="node1" presStyleIdx="2" presStyleCnt="3" custRadScaleRad="98637" custRadScaleInc="-31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DCA37-705F-494B-8A4E-87E7CBF167B2}" type="pres">
      <dgm:prSet presAssocID="{05EE42AB-490D-48D8-BCBA-7C6FB356505C}" presName="spNode" presStyleCnt="0"/>
      <dgm:spPr/>
    </dgm:pt>
    <dgm:pt modelId="{DE9EB2F9-E1CB-49A1-9F68-8C7EF3B0A035}" type="pres">
      <dgm:prSet presAssocID="{7D55DD83-67D7-4DBA-857C-EB88AC232E43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F6A34A61-F764-4D41-ACD7-A3C1A2D8D417}" type="presOf" srcId="{7D55DD83-67D7-4DBA-857C-EB88AC232E43}" destId="{DE9EB2F9-E1CB-49A1-9F68-8C7EF3B0A035}" srcOrd="0" destOrd="0" presId="urn:microsoft.com/office/officeart/2005/8/layout/cycle6"/>
    <dgm:cxn modelId="{3AD6F211-0DBC-464D-9CBD-7FC7A1CFF451}" srcId="{9B175244-33AB-4C16-BCDB-84B7A00B7C80}" destId="{05EE42AB-490D-48D8-BCBA-7C6FB356505C}" srcOrd="2" destOrd="0" parTransId="{5F0053A7-D51C-4E6A-9813-038A4A1A5B29}" sibTransId="{7D55DD83-67D7-4DBA-857C-EB88AC232E43}"/>
    <dgm:cxn modelId="{47E52A33-36F6-4FD5-80C7-FBAF58F5B9E9}" srcId="{9B175244-33AB-4C16-BCDB-84B7A00B7C80}" destId="{F3EB6C46-902D-4417-B9FC-E304B41EF78E}" srcOrd="1" destOrd="0" parTransId="{65AA70EC-8173-4932-AF67-75AD80B510EA}" sibTransId="{47810CB6-40AA-48EE-9965-0E80BA227CD6}"/>
    <dgm:cxn modelId="{FFF960E6-1D66-424C-9EDC-BF0D67D5F30E}" type="presOf" srcId="{8D3DD24C-139B-4847-A09A-6457E3B58714}" destId="{B3EC49BA-D16C-49DD-B9A4-3724FF868EC5}" srcOrd="0" destOrd="0" presId="urn:microsoft.com/office/officeart/2005/8/layout/cycle6"/>
    <dgm:cxn modelId="{AE6FAD78-1832-4B7D-8A3B-07FEC506A817}" type="presOf" srcId="{47810CB6-40AA-48EE-9965-0E80BA227CD6}" destId="{F2E827FF-7352-49CA-B6DE-3A52B38E4052}" srcOrd="0" destOrd="0" presId="urn:microsoft.com/office/officeart/2005/8/layout/cycle6"/>
    <dgm:cxn modelId="{BB9E200D-FDB0-4D7F-8B2C-2456756172FD}" type="presOf" srcId="{189A5F2A-B396-4189-8943-7EFDF559DDBF}" destId="{88EADBDE-EF96-4C5B-84C3-A25EEA626A9F}" srcOrd="0" destOrd="0" presId="urn:microsoft.com/office/officeart/2005/8/layout/cycle6"/>
    <dgm:cxn modelId="{DB2DA480-D14D-40ED-BEB9-12269B00CB65}" type="presOf" srcId="{9B175244-33AB-4C16-BCDB-84B7A00B7C80}" destId="{CE8BCD1B-0F4C-4371-A2AD-1CDD72E632A5}" srcOrd="0" destOrd="0" presId="urn:microsoft.com/office/officeart/2005/8/layout/cycle6"/>
    <dgm:cxn modelId="{DCDF3642-D58C-47D9-94D5-2C54302F8BC7}" srcId="{9B175244-33AB-4C16-BCDB-84B7A00B7C80}" destId="{8D3DD24C-139B-4847-A09A-6457E3B58714}" srcOrd="0" destOrd="0" parTransId="{C7F8CFBE-67EB-4DE4-B735-1FC9E6771D50}" sibTransId="{189A5F2A-B396-4189-8943-7EFDF559DDBF}"/>
    <dgm:cxn modelId="{15ADF809-6B0E-464C-8C5B-4CFD97915AC3}" type="presOf" srcId="{05EE42AB-490D-48D8-BCBA-7C6FB356505C}" destId="{DBCFF7FF-B8CE-4E87-BB3A-13E71070A7FF}" srcOrd="0" destOrd="0" presId="urn:microsoft.com/office/officeart/2005/8/layout/cycle6"/>
    <dgm:cxn modelId="{601C30C0-E46B-49BB-BDAD-9AFB7CEB4201}" type="presOf" srcId="{F3EB6C46-902D-4417-B9FC-E304B41EF78E}" destId="{8B942DCA-BC61-493D-AB40-0D0812C5E477}" srcOrd="0" destOrd="0" presId="urn:microsoft.com/office/officeart/2005/8/layout/cycle6"/>
    <dgm:cxn modelId="{75B8F868-985E-4537-B7B4-AC64BF547032}" type="presParOf" srcId="{CE8BCD1B-0F4C-4371-A2AD-1CDD72E632A5}" destId="{B3EC49BA-D16C-49DD-B9A4-3724FF868EC5}" srcOrd="0" destOrd="0" presId="urn:microsoft.com/office/officeart/2005/8/layout/cycle6"/>
    <dgm:cxn modelId="{9539F5E9-8AD1-4A74-903E-FECA2A371580}" type="presParOf" srcId="{CE8BCD1B-0F4C-4371-A2AD-1CDD72E632A5}" destId="{E67EA91B-F805-4E64-84D0-D4A29FD2B21F}" srcOrd="1" destOrd="0" presId="urn:microsoft.com/office/officeart/2005/8/layout/cycle6"/>
    <dgm:cxn modelId="{E18BB872-57CA-4E26-B5E9-AC7B83C348CC}" type="presParOf" srcId="{CE8BCD1B-0F4C-4371-A2AD-1CDD72E632A5}" destId="{88EADBDE-EF96-4C5B-84C3-A25EEA626A9F}" srcOrd="2" destOrd="0" presId="urn:microsoft.com/office/officeart/2005/8/layout/cycle6"/>
    <dgm:cxn modelId="{E3B9A470-CD37-4535-9F6D-73A286A3DF94}" type="presParOf" srcId="{CE8BCD1B-0F4C-4371-A2AD-1CDD72E632A5}" destId="{8B942DCA-BC61-493D-AB40-0D0812C5E477}" srcOrd="3" destOrd="0" presId="urn:microsoft.com/office/officeart/2005/8/layout/cycle6"/>
    <dgm:cxn modelId="{E9A9DC0D-4D9B-4CEB-BD99-113BE2DFFD6C}" type="presParOf" srcId="{CE8BCD1B-0F4C-4371-A2AD-1CDD72E632A5}" destId="{5B9AFE2D-8356-4975-89E6-68D026F00BF1}" srcOrd="4" destOrd="0" presId="urn:microsoft.com/office/officeart/2005/8/layout/cycle6"/>
    <dgm:cxn modelId="{0F1EE077-B9C8-4260-9515-8B06699BBE04}" type="presParOf" srcId="{CE8BCD1B-0F4C-4371-A2AD-1CDD72E632A5}" destId="{F2E827FF-7352-49CA-B6DE-3A52B38E4052}" srcOrd="5" destOrd="0" presId="urn:microsoft.com/office/officeart/2005/8/layout/cycle6"/>
    <dgm:cxn modelId="{1A9F0FA0-3C04-45D2-B3BB-2B7BC60E3A13}" type="presParOf" srcId="{CE8BCD1B-0F4C-4371-A2AD-1CDD72E632A5}" destId="{DBCFF7FF-B8CE-4E87-BB3A-13E71070A7FF}" srcOrd="6" destOrd="0" presId="urn:microsoft.com/office/officeart/2005/8/layout/cycle6"/>
    <dgm:cxn modelId="{437D89CD-A1F9-47CA-8E1C-740F8A28E6EF}" type="presParOf" srcId="{CE8BCD1B-0F4C-4371-A2AD-1CDD72E632A5}" destId="{F98DCA37-705F-494B-8A4E-87E7CBF167B2}" srcOrd="7" destOrd="0" presId="urn:microsoft.com/office/officeart/2005/8/layout/cycle6"/>
    <dgm:cxn modelId="{B17B1640-E702-45FC-B48F-C15CB567A1D0}" type="presParOf" srcId="{CE8BCD1B-0F4C-4371-A2AD-1CDD72E632A5}" destId="{DE9EB2F9-E1CB-49A1-9F68-8C7EF3B0A03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FFB6AF2-7D5B-4509-96E0-C483B8802346}" type="doc">
      <dgm:prSet loTypeId="urn:microsoft.com/office/officeart/2005/8/layout/hList9" loCatId="list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78A4F42E-66FA-4E36-9D54-58593C0835E6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800" b="1" dirty="0" smtClean="0"/>
            <a:t>ПРОБЛЕМЫ, ВЫЯВЛЕННЫЕ В ХОДЕ ПРОВЕДЕНИЯ ГИА</a:t>
          </a:r>
          <a:endParaRPr lang="ru-RU" sz="1800" b="1" dirty="0">
            <a:solidFill>
              <a:schemeClr val="bg1"/>
            </a:solidFill>
          </a:endParaRPr>
        </a:p>
      </dgm:t>
    </dgm:pt>
    <dgm:pt modelId="{A6C4F43D-9454-4167-99E9-8C25652886D8}" type="parTrans" cxnId="{AC8B20DD-FAB6-479B-8331-8F6EAE427505}">
      <dgm:prSet/>
      <dgm:spPr/>
      <dgm:t>
        <a:bodyPr/>
        <a:lstStyle/>
        <a:p>
          <a:endParaRPr lang="ru-RU"/>
        </a:p>
      </dgm:t>
    </dgm:pt>
    <dgm:pt modelId="{5C7A3439-2873-478A-A25D-20A6ADD43A14}" type="sibTrans" cxnId="{AC8B20DD-FAB6-479B-8331-8F6EAE427505}">
      <dgm:prSet/>
      <dgm:spPr/>
      <dgm:t>
        <a:bodyPr/>
        <a:lstStyle/>
        <a:p>
          <a:endParaRPr lang="ru-RU"/>
        </a:p>
      </dgm:t>
    </dgm:pt>
    <dgm:pt modelId="{79502245-14E9-4E55-8A77-76A1BB8462E0}">
      <dgm:prSet phldrT="[Текст]" custT="1"/>
      <dgm:spPr/>
      <dgm:t>
        <a:bodyPr/>
        <a:lstStyle/>
        <a:p>
          <a:r>
            <a:rPr lang="ru-RU" sz="1600" b="1" dirty="0" smtClean="0"/>
            <a:t>Нестабильные результаты по предметам: обществознание, русский язык, биология</a:t>
          </a:r>
          <a:endParaRPr lang="ru-RU" sz="1600" b="1" dirty="0"/>
        </a:p>
      </dgm:t>
    </dgm:pt>
    <dgm:pt modelId="{2D58118B-8F3E-4640-881F-C4B43F4A9C67}" type="parTrans" cxnId="{37CC06B0-407D-4481-BB9A-3DE0BE34C97D}">
      <dgm:prSet/>
      <dgm:spPr/>
      <dgm:t>
        <a:bodyPr/>
        <a:lstStyle/>
        <a:p>
          <a:endParaRPr lang="ru-RU"/>
        </a:p>
      </dgm:t>
    </dgm:pt>
    <dgm:pt modelId="{FEB1D165-598F-4D00-9DCA-DD131961AE96}" type="sibTrans" cxnId="{37CC06B0-407D-4481-BB9A-3DE0BE34C97D}">
      <dgm:prSet/>
      <dgm:spPr/>
      <dgm:t>
        <a:bodyPr/>
        <a:lstStyle/>
        <a:p>
          <a:endParaRPr lang="ru-RU"/>
        </a:p>
      </dgm:t>
    </dgm:pt>
    <dgm:pt modelId="{E512A22E-3534-4DD7-A6A4-B8B6323A3FCE}">
      <dgm:prSet custT="1"/>
      <dgm:spPr/>
      <dgm:t>
        <a:bodyPr/>
        <a:lstStyle/>
        <a:p>
          <a:r>
            <a:rPr lang="ru-RU" sz="1600" b="1" dirty="0" smtClean="0"/>
            <a:t>слабая подготовка учащихся по предметам и по  формированию универсальных учебных действий</a:t>
          </a:r>
          <a:endParaRPr lang="ru-RU" sz="1600" b="1" dirty="0"/>
        </a:p>
      </dgm:t>
    </dgm:pt>
    <dgm:pt modelId="{29A98D93-9D26-4F4D-901B-20090D5CE1EA}" type="parTrans" cxnId="{7F152895-5D66-44A0-AB9F-605F47789D6A}">
      <dgm:prSet/>
      <dgm:spPr/>
      <dgm:t>
        <a:bodyPr/>
        <a:lstStyle/>
        <a:p>
          <a:endParaRPr lang="ru-RU"/>
        </a:p>
      </dgm:t>
    </dgm:pt>
    <dgm:pt modelId="{E57B64DB-D791-48CC-9D12-CA5DCA43F9AD}" type="sibTrans" cxnId="{7F152895-5D66-44A0-AB9F-605F47789D6A}">
      <dgm:prSet/>
      <dgm:spPr/>
      <dgm:t>
        <a:bodyPr/>
        <a:lstStyle/>
        <a:p>
          <a:endParaRPr lang="ru-RU"/>
        </a:p>
      </dgm:t>
    </dgm:pt>
    <dgm:pt modelId="{8CF98199-56E8-496F-B014-28C3C31BA7F6}">
      <dgm:prSet custT="1"/>
      <dgm:spPr/>
      <dgm:t>
        <a:bodyPr/>
        <a:lstStyle/>
        <a:p>
          <a:r>
            <a:rPr lang="ru-RU" sz="1600" b="1" dirty="0" smtClean="0"/>
            <a:t>Выбор предметов государственной итоговой аттестации не связан с дальнейшим выбором индивидуального образовательного маршрута</a:t>
          </a:r>
          <a:endParaRPr lang="ru-RU" sz="1600" b="1" dirty="0">
            <a:effectLst/>
          </a:endParaRPr>
        </a:p>
      </dgm:t>
    </dgm:pt>
    <dgm:pt modelId="{091FCE49-8646-4AA0-B636-AF35AB6CA998}" type="parTrans" cxnId="{DA2E584F-FE70-4DB2-ABDA-E9B78CB6B83C}">
      <dgm:prSet/>
      <dgm:spPr/>
      <dgm:t>
        <a:bodyPr/>
        <a:lstStyle/>
        <a:p>
          <a:endParaRPr lang="ru-RU"/>
        </a:p>
      </dgm:t>
    </dgm:pt>
    <dgm:pt modelId="{472829EF-EAC9-45D2-8AA2-F0353939178C}" type="sibTrans" cxnId="{DA2E584F-FE70-4DB2-ABDA-E9B78CB6B83C}">
      <dgm:prSet/>
      <dgm:spPr/>
      <dgm:t>
        <a:bodyPr/>
        <a:lstStyle/>
        <a:p>
          <a:endParaRPr lang="ru-RU"/>
        </a:p>
      </dgm:t>
    </dgm:pt>
    <dgm:pt modelId="{16D835C5-D262-4E50-B655-61068E7911CA}" type="pres">
      <dgm:prSet presAssocID="{1FFB6AF2-7D5B-4509-96E0-C483B880234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340CD0A-042A-4260-B6D7-78D643ECDC7B}" type="pres">
      <dgm:prSet presAssocID="{78A4F42E-66FA-4E36-9D54-58593C0835E6}" presName="posSpace" presStyleCnt="0"/>
      <dgm:spPr/>
    </dgm:pt>
    <dgm:pt modelId="{2C42BEDE-5E30-4DE8-978B-93A170A0551F}" type="pres">
      <dgm:prSet presAssocID="{78A4F42E-66FA-4E36-9D54-58593C0835E6}" presName="vertFlow" presStyleCnt="0"/>
      <dgm:spPr/>
    </dgm:pt>
    <dgm:pt modelId="{E368AC91-D1F9-4815-A213-D07F358E0FAD}" type="pres">
      <dgm:prSet presAssocID="{78A4F42E-66FA-4E36-9D54-58593C0835E6}" presName="topSpace" presStyleCnt="0"/>
      <dgm:spPr/>
    </dgm:pt>
    <dgm:pt modelId="{2B252F84-4905-47F3-908C-16FB6F0CABB4}" type="pres">
      <dgm:prSet presAssocID="{78A4F42E-66FA-4E36-9D54-58593C0835E6}" presName="firstComp" presStyleCnt="0"/>
      <dgm:spPr/>
    </dgm:pt>
    <dgm:pt modelId="{51B6A7F9-0CDA-4B2E-AE9E-D35A6543E50D}" type="pres">
      <dgm:prSet presAssocID="{78A4F42E-66FA-4E36-9D54-58593C0835E6}" presName="firstChild" presStyleLbl="bgAccFollowNode1" presStyleIdx="0" presStyleCnt="3" custScaleX="142448" custScaleY="98433" custLinFactNeighborX="16411" custLinFactNeighborY="-33978"/>
      <dgm:spPr/>
      <dgm:t>
        <a:bodyPr/>
        <a:lstStyle/>
        <a:p>
          <a:endParaRPr lang="ru-RU"/>
        </a:p>
      </dgm:t>
    </dgm:pt>
    <dgm:pt modelId="{11C39CBB-C054-424D-97F9-C9BF1D9D7949}" type="pres">
      <dgm:prSet presAssocID="{78A4F42E-66FA-4E36-9D54-58593C0835E6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48B3D-3AAA-40A0-A5A2-96A3C2A8B635}" type="pres">
      <dgm:prSet presAssocID="{E512A22E-3534-4DD7-A6A4-B8B6323A3FCE}" presName="comp" presStyleCnt="0"/>
      <dgm:spPr/>
    </dgm:pt>
    <dgm:pt modelId="{D5814218-5C92-420D-A025-DDA32257711E}" type="pres">
      <dgm:prSet presAssocID="{E512A22E-3534-4DD7-A6A4-B8B6323A3FCE}" presName="child" presStyleLbl="bgAccFollowNode1" presStyleIdx="1" presStyleCnt="3" custScaleX="143097" custLinFactNeighborX="16279" custLinFactNeighborY="-22953"/>
      <dgm:spPr/>
      <dgm:t>
        <a:bodyPr/>
        <a:lstStyle/>
        <a:p>
          <a:endParaRPr lang="ru-RU"/>
        </a:p>
      </dgm:t>
    </dgm:pt>
    <dgm:pt modelId="{B701E4DA-7D9C-473C-A006-742B7E36E1AE}" type="pres">
      <dgm:prSet presAssocID="{E512A22E-3534-4DD7-A6A4-B8B6323A3FCE}" presName="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07FF0-80F1-4AE0-9504-005A1009EB6B}" type="pres">
      <dgm:prSet presAssocID="{8CF98199-56E8-496F-B014-28C3C31BA7F6}" presName="comp" presStyleCnt="0"/>
      <dgm:spPr/>
    </dgm:pt>
    <dgm:pt modelId="{38F64648-437E-4CB3-989D-45C40AF8E378}" type="pres">
      <dgm:prSet presAssocID="{8CF98199-56E8-496F-B014-28C3C31BA7F6}" presName="child" presStyleLbl="bgAccFollowNode1" presStyleIdx="2" presStyleCnt="3" custScaleX="145874" custScaleY="73645" custLinFactNeighborX="17392" custLinFactNeighborY="-12181"/>
      <dgm:spPr/>
      <dgm:t>
        <a:bodyPr/>
        <a:lstStyle/>
        <a:p>
          <a:endParaRPr lang="ru-RU"/>
        </a:p>
      </dgm:t>
    </dgm:pt>
    <dgm:pt modelId="{82FD2585-1E6C-4378-A44F-4170AE3E7C70}" type="pres">
      <dgm:prSet presAssocID="{8CF98199-56E8-496F-B014-28C3C31BA7F6}" presName="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127FA-8655-4183-963D-49CC7F3BAA86}" type="pres">
      <dgm:prSet presAssocID="{78A4F42E-66FA-4E36-9D54-58593C0835E6}" presName="negSpace" presStyleCnt="0"/>
      <dgm:spPr/>
    </dgm:pt>
    <dgm:pt modelId="{217AA545-E9E0-4099-AE1A-0E63D506F30F}" type="pres">
      <dgm:prSet presAssocID="{78A4F42E-66FA-4E36-9D54-58593C0835E6}" presName="circle" presStyleLbl="node1" presStyleIdx="0" presStyleCnt="1" custScaleX="136736" custScaleY="87798" custLinFactY="6543" custLinFactNeighborX="-92356" custLinFactNeighborY="100000"/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CC282D16-397E-433D-B9BD-44BB6E4F99DD}" type="presOf" srcId="{1FFB6AF2-7D5B-4509-96E0-C483B8802346}" destId="{16D835C5-D262-4E50-B655-61068E7911CA}" srcOrd="0" destOrd="0" presId="urn:microsoft.com/office/officeart/2005/8/layout/hList9"/>
    <dgm:cxn modelId="{DA2E584F-FE70-4DB2-ABDA-E9B78CB6B83C}" srcId="{78A4F42E-66FA-4E36-9D54-58593C0835E6}" destId="{8CF98199-56E8-496F-B014-28C3C31BA7F6}" srcOrd="2" destOrd="0" parTransId="{091FCE49-8646-4AA0-B636-AF35AB6CA998}" sibTransId="{472829EF-EAC9-45D2-8AA2-F0353939178C}"/>
    <dgm:cxn modelId="{37CC06B0-407D-4481-BB9A-3DE0BE34C97D}" srcId="{78A4F42E-66FA-4E36-9D54-58593C0835E6}" destId="{79502245-14E9-4E55-8A77-76A1BB8462E0}" srcOrd="0" destOrd="0" parTransId="{2D58118B-8F3E-4640-881F-C4B43F4A9C67}" sibTransId="{FEB1D165-598F-4D00-9DCA-DD131961AE96}"/>
    <dgm:cxn modelId="{AC8B20DD-FAB6-479B-8331-8F6EAE427505}" srcId="{1FFB6AF2-7D5B-4509-96E0-C483B8802346}" destId="{78A4F42E-66FA-4E36-9D54-58593C0835E6}" srcOrd="0" destOrd="0" parTransId="{A6C4F43D-9454-4167-99E9-8C25652886D8}" sibTransId="{5C7A3439-2873-478A-A25D-20A6ADD43A14}"/>
    <dgm:cxn modelId="{AFAD2E0A-B15C-46A5-8C21-328EB86FBAEF}" type="presOf" srcId="{79502245-14E9-4E55-8A77-76A1BB8462E0}" destId="{51B6A7F9-0CDA-4B2E-AE9E-D35A6543E50D}" srcOrd="0" destOrd="0" presId="urn:microsoft.com/office/officeart/2005/8/layout/hList9"/>
    <dgm:cxn modelId="{59C65C85-E6FE-439B-B287-BC234F25C0A3}" type="presOf" srcId="{E512A22E-3534-4DD7-A6A4-B8B6323A3FCE}" destId="{D5814218-5C92-420D-A025-DDA32257711E}" srcOrd="0" destOrd="0" presId="urn:microsoft.com/office/officeart/2005/8/layout/hList9"/>
    <dgm:cxn modelId="{7FF9C73D-48CE-419F-AAE0-A8F89AA77884}" type="presOf" srcId="{E512A22E-3534-4DD7-A6A4-B8B6323A3FCE}" destId="{B701E4DA-7D9C-473C-A006-742B7E36E1AE}" srcOrd="1" destOrd="0" presId="urn:microsoft.com/office/officeart/2005/8/layout/hList9"/>
    <dgm:cxn modelId="{7D20402B-E0EB-43C3-8DC3-1BD632EF922F}" type="presOf" srcId="{79502245-14E9-4E55-8A77-76A1BB8462E0}" destId="{11C39CBB-C054-424D-97F9-C9BF1D9D7949}" srcOrd="1" destOrd="0" presId="urn:microsoft.com/office/officeart/2005/8/layout/hList9"/>
    <dgm:cxn modelId="{E0A737C1-ADAC-4C58-91D4-86A6EC8FBA60}" type="presOf" srcId="{78A4F42E-66FA-4E36-9D54-58593C0835E6}" destId="{217AA545-E9E0-4099-AE1A-0E63D506F30F}" srcOrd="0" destOrd="0" presId="urn:microsoft.com/office/officeart/2005/8/layout/hList9"/>
    <dgm:cxn modelId="{2B761C87-BCB0-4FE0-9973-BDCE7D3E3BEC}" type="presOf" srcId="{8CF98199-56E8-496F-B014-28C3C31BA7F6}" destId="{82FD2585-1E6C-4378-A44F-4170AE3E7C70}" srcOrd="1" destOrd="0" presId="urn:microsoft.com/office/officeart/2005/8/layout/hList9"/>
    <dgm:cxn modelId="{E698B2D1-A7E0-43BE-BC7C-71CE3836AF31}" type="presOf" srcId="{8CF98199-56E8-496F-B014-28C3C31BA7F6}" destId="{38F64648-437E-4CB3-989D-45C40AF8E378}" srcOrd="0" destOrd="0" presId="urn:microsoft.com/office/officeart/2005/8/layout/hList9"/>
    <dgm:cxn modelId="{7F152895-5D66-44A0-AB9F-605F47789D6A}" srcId="{78A4F42E-66FA-4E36-9D54-58593C0835E6}" destId="{E512A22E-3534-4DD7-A6A4-B8B6323A3FCE}" srcOrd="1" destOrd="0" parTransId="{29A98D93-9D26-4F4D-901B-20090D5CE1EA}" sibTransId="{E57B64DB-D791-48CC-9D12-CA5DCA43F9AD}"/>
    <dgm:cxn modelId="{AE5861AA-B4FC-4E44-B7D5-AF43C6114C6D}" type="presParOf" srcId="{16D835C5-D262-4E50-B655-61068E7911CA}" destId="{5340CD0A-042A-4260-B6D7-78D643ECDC7B}" srcOrd="0" destOrd="0" presId="urn:microsoft.com/office/officeart/2005/8/layout/hList9"/>
    <dgm:cxn modelId="{FA2AF5CC-2043-4A0C-94E3-A822E4BC5119}" type="presParOf" srcId="{16D835C5-D262-4E50-B655-61068E7911CA}" destId="{2C42BEDE-5E30-4DE8-978B-93A170A0551F}" srcOrd="1" destOrd="0" presId="urn:microsoft.com/office/officeart/2005/8/layout/hList9"/>
    <dgm:cxn modelId="{B0ECEED4-B6AC-4FFA-9775-DC4E073DA55C}" type="presParOf" srcId="{2C42BEDE-5E30-4DE8-978B-93A170A0551F}" destId="{E368AC91-D1F9-4815-A213-D07F358E0FAD}" srcOrd="0" destOrd="0" presId="urn:microsoft.com/office/officeart/2005/8/layout/hList9"/>
    <dgm:cxn modelId="{BA667E37-35E9-4E70-A61E-57BBD1682A65}" type="presParOf" srcId="{2C42BEDE-5E30-4DE8-978B-93A170A0551F}" destId="{2B252F84-4905-47F3-908C-16FB6F0CABB4}" srcOrd="1" destOrd="0" presId="urn:microsoft.com/office/officeart/2005/8/layout/hList9"/>
    <dgm:cxn modelId="{53A8B0AE-47C6-41B8-BC89-B4D4A8D0178D}" type="presParOf" srcId="{2B252F84-4905-47F3-908C-16FB6F0CABB4}" destId="{51B6A7F9-0CDA-4B2E-AE9E-D35A6543E50D}" srcOrd="0" destOrd="0" presId="urn:microsoft.com/office/officeart/2005/8/layout/hList9"/>
    <dgm:cxn modelId="{C49B4EAE-32DE-4567-8941-329C346A8454}" type="presParOf" srcId="{2B252F84-4905-47F3-908C-16FB6F0CABB4}" destId="{11C39CBB-C054-424D-97F9-C9BF1D9D7949}" srcOrd="1" destOrd="0" presId="urn:microsoft.com/office/officeart/2005/8/layout/hList9"/>
    <dgm:cxn modelId="{64C285CC-DE7D-47CA-9217-BDBBA8CF62A6}" type="presParOf" srcId="{2C42BEDE-5E30-4DE8-978B-93A170A0551F}" destId="{4A448B3D-3AAA-40A0-A5A2-96A3C2A8B635}" srcOrd="2" destOrd="0" presId="urn:microsoft.com/office/officeart/2005/8/layout/hList9"/>
    <dgm:cxn modelId="{5C47E599-A907-4C15-BD90-16CFA6301D52}" type="presParOf" srcId="{4A448B3D-3AAA-40A0-A5A2-96A3C2A8B635}" destId="{D5814218-5C92-420D-A025-DDA32257711E}" srcOrd="0" destOrd="0" presId="urn:microsoft.com/office/officeart/2005/8/layout/hList9"/>
    <dgm:cxn modelId="{3BBB1F75-1D66-4D5C-AC8C-E5A8374E3407}" type="presParOf" srcId="{4A448B3D-3AAA-40A0-A5A2-96A3C2A8B635}" destId="{B701E4DA-7D9C-473C-A006-742B7E36E1AE}" srcOrd="1" destOrd="0" presId="urn:microsoft.com/office/officeart/2005/8/layout/hList9"/>
    <dgm:cxn modelId="{EC0CC62A-D21E-4A21-B706-08FAAA3CE0C5}" type="presParOf" srcId="{2C42BEDE-5E30-4DE8-978B-93A170A0551F}" destId="{9EE07FF0-80F1-4AE0-9504-005A1009EB6B}" srcOrd="3" destOrd="0" presId="urn:microsoft.com/office/officeart/2005/8/layout/hList9"/>
    <dgm:cxn modelId="{7A807B49-3A3C-49A4-AD55-76F50A4C92D3}" type="presParOf" srcId="{9EE07FF0-80F1-4AE0-9504-005A1009EB6B}" destId="{38F64648-437E-4CB3-989D-45C40AF8E378}" srcOrd="0" destOrd="0" presId="urn:microsoft.com/office/officeart/2005/8/layout/hList9"/>
    <dgm:cxn modelId="{DAFA6D9F-12CB-429E-8C7D-5F450772FC6D}" type="presParOf" srcId="{9EE07FF0-80F1-4AE0-9504-005A1009EB6B}" destId="{82FD2585-1E6C-4378-A44F-4170AE3E7C70}" srcOrd="1" destOrd="0" presId="urn:microsoft.com/office/officeart/2005/8/layout/hList9"/>
    <dgm:cxn modelId="{A5628892-B74D-41BA-B2FF-98F3FAAFCB9D}" type="presParOf" srcId="{16D835C5-D262-4E50-B655-61068E7911CA}" destId="{36B127FA-8655-4183-963D-49CC7F3BAA86}" srcOrd="2" destOrd="0" presId="urn:microsoft.com/office/officeart/2005/8/layout/hList9"/>
    <dgm:cxn modelId="{D813F881-1093-46CB-BDD3-451B3927F357}" type="presParOf" srcId="{16D835C5-D262-4E50-B655-61068E7911CA}" destId="{217AA545-E9E0-4099-AE1A-0E63D506F30F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EBBABD-9262-45AF-9257-2554FAFE9F39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639961-1327-45A9-A134-6B0E8F381973}">
      <dgm:prSet phldrT="[Текст]" custT="1"/>
      <dgm:spPr>
        <a:xfrm>
          <a:off x="1322938" y="2424772"/>
          <a:ext cx="1537314" cy="13198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 </a:t>
          </a:r>
        </a:p>
        <a:p>
          <a:r>
            <a:rPr lang="ru-RU" sz="1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учреждения </a:t>
          </a:r>
          <a:r>
            <a:rPr lang="ru-RU" sz="1200" b="1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дополнитель-ного</a:t>
          </a:r>
          <a:r>
            <a:rPr lang="ru-RU" sz="1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образования</a:t>
          </a:r>
          <a:endParaRPr lang="ru-RU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AD5B767-187A-4E0E-AE74-48457088A276}" type="parTrans" cxnId="{8EE76F52-89FD-4DDF-A1EA-E79A829C6B29}">
      <dgm:prSet/>
      <dgm:spPr/>
      <dgm:t>
        <a:bodyPr/>
        <a:lstStyle/>
        <a:p>
          <a:endParaRPr lang="ru-RU"/>
        </a:p>
      </dgm:t>
    </dgm:pt>
    <dgm:pt modelId="{7A19BF88-F80C-4F7B-915E-590502A1EDCF}" type="sibTrans" cxnId="{8EE76F52-89FD-4DDF-A1EA-E79A829C6B29}">
      <dgm:prSet/>
      <dgm:spPr>
        <a:xfrm>
          <a:off x="0" y="1669308"/>
          <a:ext cx="1537314" cy="1319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EACE169-A788-4E07-A256-E1830DECF114}">
      <dgm:prSet phldrT="[Текст]" custT="1"/>
      <dgm:spPr>
        <a:xfrm>
          <a:off x="2645876" y="1690909"/>
          <a:ext cx="1537314" cy="13198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19 дошкольных учреждений, 443 </a:t>
          </a:r>
          <a:r>
            <a:rPr lang="ru-RU" sz="1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воспитанников</a:t>
          </a:r>
          <a:endParaRPr lang="ru-RU" sz="1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997713-A379-4DA7-BA80-B31037536DEB}" type="parTrans" cxnId="{F8A17E45-6435-4999-863A-C00193EEF4E8}">
      <dgm:prSet/>
      <dgm:spPr/>
      <dgm:t>
        <a:bodyPr/>
        <a:lstStyle/>
        <a:p>
          <a:endParaRPr lang="ru-RU"/>
        </a:p>
      </dgm:t>
    </dgm:pt>
    <dgm:pt modelId="{745D7713-3836-4C78-A8EB-27B60514B100}" type="sibTrans" cxnId="{F8A17E45-6435-4999-863A-C00193EEF4E8}">
      <dgm:prSet/>
      <dgm:spPr>
        <a:xfrm>
          <a:off x="3967999" y="2421962"/>
          <a:ext cx="1537314" cy="1319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0252462-4161-49A3-9AA2-471D7E57DF16}">
      <dgm:prSet phldrT="[Текст]" custT="1"/>
      <dgm:spPr>
        <a:xfrm>
          <a:off x="5290937" y="245665"/>
          <a:ext cx="1537314" cy="13198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126 </a:t>
          </a:r>
          <a:r>
            <a:rPr lang="ru-RU" sz="14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первоклассника</a:t>
          </a:r>
          <a:endParaRPr lang="ru-RU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D67F6D1-ED22-4D1D-B971-33B77249B4BB}" type="parTrans" cxnId="{BA040A1D-3A61-452B-A4AA-7B1DA7148699}">
      <dgm:prSet/>
      <dgm:spPr/>
      <dgm:t>
        <a:bodyPr/>
        <a:lstStyle/>
        <a:p>
          <a:endParaRPr lang="ru-RU"/>
        </a:p>
      </dgm:t>
    </dgm:pt>
    <dgm:pt modelId="{75BBBC8A-3753-498A-8FDD-2230DB1D872F}" type="sibTrans" cxnId="{BA040A1D-3A61-452B-A4AA-7B1DA7148699}">
      <dgm:prSet/>
      <dgm:spPr>
        <a:xfrm>
          <a:off x="6613875" y="981987"/>
          <a:ext cx="1537314" cy="1319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837CB2D5-A5C5-4708-A717-5DD447CE9D7A}">
      <dgm:prSet custT="1"/>
      <dgm:spPr>
        <a:xfrm>
          <a:off x="1322938" y="965476"/>
          <a:ext cx="1537314" cy="13198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6 </a:t>
          </a:r>
          <a:r>
            <a:rPr lang="ru-RU" sz="15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средних, </a:t>
          </a:r>
          <a:r>
            <a:rPr lang="ru-RU" sz="18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11</a:t>
          </a:r>
          <a:r>
            <a:rPr lang="ru-RU" sz="15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основных  школ,</a:t>
          </a:r>
        </a:p>
        <a:p>
          <a:r>
            <a:rPr lang="ru-RU" sz="15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1393 учащихся</a:t>
          </a:r>
          <a:endParaRPr lang="ru-RU" sz="15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0F5EADC-E596-4944-A543-DD0F6F6A1FCA}" type="parTrans" cxnId="{4AED6E79-2215-4837-9885-CD1F44CF395A}">
      <dgm:prSet/>
      <dgm:spPr/>
      <dgm:t>
        <a:bodyPr/>
        <a:lstStyle/>
        <a:p>
          <a:endParaRPr lang="ru-RU"/>
        </a:p>
      </dgm:t>
    </dgm:pt>
    <dgm:pt modelId="{9D3A352F-6158-46D0-957C-12133F492D33}" type="sibTrans" cxnId="{4AED6E79-2215-4837-9885-CD1F44CF395A}">
      <dgm:prSet/>
      <dgm:spPr>
        <a:xfrm>
          <a:off x="3979312" y="1043150"/>
          <a:ext cx="1537314" cy="1319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6B79792-40BA-4123-9545-9F98B61B8B02}">
      <dgm:prSet custT="1"/>
      <dgm:spPr>
        <a:xfrm>
          <a:off x="0" y="0"/>
          <a:ext cx="1537314" cy="1319830"/>
        </a:xfrm>
        <a:prstGeom prst="hexagon">
          <a:avLst>
            <a:gd name="adj" fmla="val 25000"/>
            <a:gd name="vf" fmla="val 115470"/>
          </a:avLst>
        </a:prstGeom>
        <a:solidFill>
          <a:srgbClr val="002060"/>
        </a:solidFill>
        <a:ln w="25400" cap="flat" cmpd="sng" algn="ctr">
          <a:solidFill>
            <a:srgbClr val="0070C0"/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Подготовка к новому учебному году</a:t>
          </a:r>
          <a:endParaRPr lang="ru-RU" sz="16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3B5574-76B1-46F3-B0F0-C428F4868844}" type="sibTrans" cxnId="{EC106029-D885-4194-87DF-8705CF15D504}">
      <dgm:prSet/>
      <dgm:spPr>
        <a:xfrm>
          <a:off x="5290937" y="1704609"/>
          <a:ext cx="1537314" cy="13198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41B8DFB-C37B-486C-8463-6C0507D1E858}" type="parTrans" cxnId="{EC106029-D885-4194-87DF-8705CF15D504}">
      <dgm:prSet/>
      <dgm:spPr/>
      <dgm:t>
        <a:bodyPr/>
        <a:lstStyle/>
        <a:p>
          <a:endParaRPr lang="ru-RU"/>
        </a:p>
      </dgm:t>
    </dgm:pt>
    <dgm:pt modelId="{0EB0A019-33CD-4528-A39B-7D159C1D4712}" type="pres">
      <dgm:prSet presAssocID="{83EBBABD-9262-45AF-9257-2554FAFE9F3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8904E63F-BF6E-44B3-8CCC-5662EE4B56C6}" type="pres">
      <dgm:prSet presAssocID="{BD639961-1327-45A9-A134-6B0E8F381973}" presName="text1" presStyleCnt="0"/>
      <dgm:spPr/>
    </dgm:pt>
    <dgm:pt modelId="{179F1E03-E059-4F59-A237-978E9F2A3967}" type="pres">
      <dgm:prSet presAssocID="{BD639961-1327-45A9-A134-6B0E8F381973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4B6E8-3F91-4C75-A4BD-A2E4FFDF80C7}" type="pres">
      <dgm:prSet presAssocID="{BD639961-1327-45A9-A134-6B0E8F381973}" presName="textaccent1" presStyleCnt="0"/>
      <dgm:spPr/>
    </dgm:pt>
    <dgm:pt modelId="{CBCAAFEE-55E0-443F-9892-DBFA34FDE0A9}" type="pres">
      <dgm:prSet presAssocID="{BD639961-1327-45A9-A134-6B0E8F381973}" presName="accentRepeatNode" presStyleLbl="solidAlignAcc1" presStyleIdx="0" presStyleCnt="10"/>
      <dgm:spPr>
        <a:xfrm>
          <a:off x="1359618" y="3014954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232439E-6CE8-4CF3-BA32-D6E9AC81A76C}" type="pres">
      <dgm:prSet presAssocID="{7A19BF88-F80C-4F7B-915E-590502A1EDCF}" presName="image1" presStyleCnt="0"/>
      <dgm:spPr/>
    </dgm:pt>
    <dgm:pt modelId="{93D79FB4-4C5B-4A9A-BE2E-2DA648DE54E8}" type="pres">
      <dgm:prSet presAssocID="{7A19BF88-F80C-4F7B-915E-590502A1EDCF}" presName="imageRepeatNode" presStyleLbl="alignAcc1" presStyleIdx="0" presStyleCnt="5" custLinFactNeighborX="-3494" custLinFactNeighborY="-1956"/>
      <dgm:spPr/>
      <dgm:t>
        <a:bodyPr/>
        <a:lstStyle/>
        <a:p>
          <a:endParaRPr lang="ru-RU"/>
        </a:p>
      </dgm:t>
    </dgm:pt>
    <dgm:pt modelId="{C4F96C89-99A9-43A5-8F0D-A5EE61E3F361}" type="pres">
      <dgm:prSet presAssocID="{7A19BF88-F80C-4F7B-915E-590502A1EDCF}" presName="imageaccent1" presStyleCnt="0"/>
      <dgm:spPr/>
    </dgm:pt>
    <dgm:pt modelId="{AD8C8DE2-94FD-4C75-8AAF-EB9575CED3DA}" type="pres">
      <dgm:prSet presAssocID="{7A19BF88-F80C-4F7B-915E-590502A1EDCF}" presName="accentRepeatNode" presStyleLbl="solidAlignAcc1" presStyleIdx="1" presStyleCnt="10"/>
      <dgm:spPr>
        <a:xfrm>
          <a:off x="1053133" y="2839656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3F06DD9-32D7-4AC7-AEE4-18FDAD187090}" type="pres">
      <dgm:prSet presAssocID="{EEACE169-A788-4E07-A256-E1830DECF114}" presName="text2" presStyleCnt="0"/>
      <dgm:spPr/>
    </dgm:pt>
    <dgm:pt modelId="{A4C7E490-DA8C-4EAA-AAD8-2DB520D7FC74}" type="pres">
      <dgm:prSet presAssocID="{EEACE169-A788-4E07-A256-E1830DECF114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9BCC4-5AC0-4A4C-B740-CE4D15EEA0CD}" type="pres">
      <dgm:prSet presAssocID="{EEACE169-A788-4E07-A256-E1830DECF114}" presName="textaccent2" presStyleCnt="0"/>
      <dgm:spPr/>
    </dgm:pt>
    <dgm:pt modelId="{9A90C248-1D37-4A27-84E1-52F38334B7CF}" type="pres">
      <dgm:prSet presAssocID="{EEACE169-A788-4E07-A256-E1830DECF114}" presName="accentRepeatNode" presStyleLbl="solidAlignAcc1" presStyleIdx="2" presStyleCnt="10"/>
      <dgm:spPr>
        <a:xfrm>
          <a:off x="3703900" y="2832630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5E586DC-3250-4CCC-A104-5A5C4F56AF85}" type="pres">
      <dgm:prSet presAssocID="{745D7713-3836-4C78-A8EB-27B60514B100}" presName="image2" presStyleCnt="0"/>
      <dgm:spPr/>
    </dgm:pt>
    <dgm:pt modelId="{DEF8D63E-DC90-4C0A-BE65-4EF486CD5A15}" type="pres">
      <dgm:prSet presAssocID="{745D7713-3836-4C78-A8EB-27B60514B100}" presName="imageRepeatNode" presStyleLbl="alignAcc1" presStyleIdx="1" presStyleCnt="5" custScaleY="84400" custLinFactNeighborX="87039" custLinFactNeighborY="-53400"/>
      <dgm:spPr/>
      <dgm:t>
        <a:bodyPr/>
        <a:lstStyle/>
        <a:p>
          <a:endParaRPr lang="ru-RU"/>
        </a:p>
      </dgm:t>
    </dgm:pt>
    <dgm:pt modelId="{A21EE290-211E-420C-A6DE-C65CC6ADE3FA}" type="pres">
      <dgm:prSet presAssocID="{745D7713-3836-4C78-A8EB-27B60514B100}" presName="imageaccent2" presStyleCnt="0"/>
      <dgm:spPr/>
    </dgm:pt>
    <dgm:pt modelId="{7F7B845C-62D1-4DA0-BBDC-E30D593F2116}" type="pres">
      <dgm:prSet presAssocID="{745D7713-3836-4C78-A8EB-27B60514B100}" presName="accentRepeatNode" presStyleLbl="solidAlignAcc1" presStyleIdx="3" presStyleCnt="10"/>
      <dgm:spPr>
        <a:xfrm>
          <a:off x="4005494" y="3009334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24D57C6-D2E2-4A02-B638-AAF3E0E2F0A8}" type="pres">
      <dgm:prSet presAssocID="{837CB2D5-A5C5-4708-A717-5DD447CE9D7A}" presName="text3" presStyleCnt="0"/>
      <dgm:spPr/>
    </dgm:pt>
    <dgm:pt modelId="{42AB352E-76AC-4A74-A660-C6A7C667F9CB}" type="pres">
      <dgm:prSet presAssocID="{837CB2D5-A5C5-4708-A717-5DD447CE9D7A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BC28A-4598-4D99-A057-F4B7F2809DC1}" type="pres">
      <dgm:prSet presAssocID="{837CB2D5-A5C5-4708-A717-5DD447CE9D7A}" presName="textaccent3" presStyleCnt="0"/>
      <dgm:spPr/>
    </dgm:pt>
    <dgm:pt modelId="{99A78CCB-8295-47FC-9261-9FB8FECB5E3F}" type="pres">
      <dgm:prSet presAssocID="{837CB2D5-A5C5-4708-A717-5DD447CE9D7A}" presName="accentRepeatNode" presStyleLbl="solidAlignAcc1" presStyleIdx="4" presStyleCnt="10"/>
      <dgm:spPr>
        <a:xfrm>
          <a:off x="2376071" y="990418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D5152A0-8E02-4BF4-952E-0ACE2E5422D1}" type="pres">
      <dgm:prSet presAssocID="{9D3A352F-6158-46D0-957C-12133F492D33}" presName="image3" presStyleCnt="0"/>
      <dgm:spPr/>
    </dgm:pt>
    <dgm:pt modelId="{09648BC4-1D1E-4887-A404-5F05326AB7DF}" type="pres">
      <dgm:prSet presAssocID="{9D3A352F-6158-46D0-957C-12133F492D33}" presName="imageRepeatNode" presStyleLbl="alignAcc1" presStyleIdx="2" presStyleCnt="5" custLinFactNeighborX="86738" custLinFactNeighborY="61488"/>
      <dgm:spPr/>
      <dgm:t>
        <a:bodyPr/>
        <a:lstStyle/>
        <a:p>
          <a:endParaRPr lang="ru-RU"/>
        </a:p>
      </dgm:t>
    </dgm:pt>
    <dgm:pt modelId="{E2EE55E4-3F10-4E77-A41D-D82FFCF0639F}" type="pres">
      <dgm:prSet presAssocID="{9D3A352F-6158-46D0-957C-12133F492D33}" presName="imageaccent3" presStyleCnt="0"/>
      <dgm:spPr/>
    </dgm:pt>
    <dgm:pt modelId="{2B9FE2D5-B460-4328-A833-6823092EFEA8}" type="pres">
      <dgm:prSet presAssocID="{9D3A352F-6158-46D0-957C-12133F492D33}" presName="accentRepeatNode" presStyleLbl="solidAlignAcc1" presStyleIdx="5" presStyleCnt="10"/>
      <dgm:spPr>
        <a:xfrm>
          <a:off x="2689077" y="816525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27358EC-C4C0-4D61-9652-42FEF0BF9863}" type="pres">
      <dgm:prSet presAssocID="{D6B79792-40BA-4123-9545-9F98B61B8B02}" presName="text4" presStyleCnt="0"/>
      <dgm:spPr/>
    </dgm:pt>
    <dgm:pt modelId="{F2E164EF-1489-4CF9-9975-EA7D758DD011}" type="pres">
      <dgm:prSet presAssocID="{D6B79792-40BA-4123-9545-9F98B61B8B02}" presName="textRepeatNode" presStyleLbl="alignNode1" presStyleIdx="3" presStyleCnt="5" custLinFactX="-100000" custLinFactNeighborX="-159451" custLinFactNeighborY="-693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6AF5D-E0E0-42A8-A8EA-77E62B3B01E3}" type="pres">
      <dgm:prSet presAssocID="{D6B79792-40BA-4123-9545-9F98B61B8B02}" presName="textaccent4" presStyleCnt="0"/>
      <dgm:spPr/>
    </dgm:pt>
    <dgm:pt modelId="{D3F1D740-B41D-4C6C-903D-ABBA98299A0C}" type="pres">
      <dgm:prSet presAssocID="{D6B79792-40BA-4123-9545-9F98B61B8B02}" presName="accentRepeatNode" presStyleLbl="solidAlignAcc1" presStyleIdx="6" presStyleCnt="10"/>
      <dgm:spPr>
        <a:xfrm>
          <a:off x="5298273" y="1547579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3408B15-6408-489E-9A70-B4C7C285195A}" type="pres">
      <dgm:prSet presAssocID="{CD3B5574-76B1-46F3-B0F0-C428F4868844}" presName="image4" presStyleCnt="0"/>
      <dgm:spPr/>
    </dgm:pt>
    <dgm:pt modelId="{52FE74D8-2FA3-4436-8185-87E6306F8A74}" type="pres">
      <dgm:prSet presAssocID="{CD3B5574-76B1-46F3-B0F0-C428F4868844}" presName="imageRepeatNode" presStyleLbl="alignAcc1" presStyleIdx="3" presStyleCnt="5" custLinFactNeighborX="-82388" custLinFactNeighborY="59590"/>
      <dgm:spPr/>
      <dgm:t>
        <a:bodyPr/>
        <a:lstStyle/>
        <a:p>
          <a:endParaRPr lang="ru-RU"/>
        </a:p>
      </dgm:t>
    </dgm:pt>
    <dgm:pt modelId="{09E5F951-77CE-4DB3-9F97-D5B2BA8F9E00}" type="pres">
      <dgm:prSet presAssocID="{CD3B5574-76B1-46F3-B0F0-C428F4868844}" presName="imageaccent4" presStyleCnt="0"/>
      <dgm:spPr/>
    </dgm:pt>
    <dgm:pt modelId="{3F0B1A18-B330-44AC-9FEA-14526B5103B7}" type="pres">
      <dgm:prSet presAssocID="{CD3B5574-76B1-46F3-B0F0-C428F4868844}" presName="accentRepeatNode" presStyleLbl="solidAlignAcc1" presStyleIdx="7" presStyleCnt="10"/>
      <dgm:spPr>
        <a:xfrm>
          <a:off x="5590901" y="1728498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D25D734-60B3-4567-9E53-DF79F1E82436}" type="pres">
      <dgm:prSet presAssocID="{A0252462-4161-49A3-9AA2-471D7E57DF16}" presName="text5" presStyleCnt="0"/>
      <dgm:spPr/>
    </dgm:pt>
    <dgm:pt modelId="{AC23EFDF-6B70-4C90-B97E-423FE544C5E5}" type="pres">
      <dgm:prSet presAssocID="{A0252462-4161-49A3-9AA2-471D7E57DF16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030E1-C74A-40BE-B2A1-2C2B11B0DB47}" type="pres">
      <dgm:prSet presAssocID="{A0252462-4161-49A3-9AA2-471D7E57DF16}" presName="textaccent5" presStyleCnt="0"/>
      <dgm:spPr/>
    </dgm:pt>
    <dgm:pt modelId="{89A65C12-B273-4857-83C7-8964CCC98043}" type="pres">
      <dgm:prSet presAssocID="{A0252462-4161-49A3-9AA2-471D7E57DF16}" presName="accentRepeatNode" presStyleLbl="solidAlignAcc1" presStyleIdx="8" presStyleCnt="10"/>
      <dgm:spPr>
        <a:xfrm>
          <a:off x="6621211" y="837252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D874F1D-0554-4620-8191-C4A5BB4E8089}" type="pres">
      <dgm:prSet presAssocID="{75BBBC8A-3753-498A-8FDD-2230DB1D872F}" presName="image5" presStyleCnt="0"/>
      <dgm:spPr/>
    </dgm:pt>
    <dgm:pt modelId="{7538552C-AFF7-494C-9664-6E0C9FDB1898}" type="pres">
      <dgm:prSet presAssocID="{75BBBC8A-3753-498A-8FDD-2230DB1D872F}" presName="imageRepeatNode" presStyleLbl="alignAcc1" presStyleIdx="4" presStyleCnt="5" custScaleY="85693"/>
      <dgm:spPr/>
      <dgm:t>
        <a:bodyPr/>
        <a:lstStyle/>
        <a:p>
          <a:endParaRPr lang="ru-RU"/>
        </a:p>
      </dgm:t>
    </dgm:pt>
    <dgm:pt modelId="{CD7D20F6-892A-454A-8EFF-B394F30422F1}" type="pres">
      <dgm:prSet presAssocID="{75BBBC8A-3753-498A-8FDD-2230DB1D872F}" presName="imageaccent5" presStyleCnt="0"/>
      <dgm:spPr/>
    </dgm:pt>
    <dgm:pt modelId="{6DF2FE4B-0236-4A81-A6CE-CC978BF25D95}" type="pres">
      <dgm:prSet presAssocID="{75BBBC8A-3753-498A-8FDD-2230DB1D872F}" presName="accentRepeatNode" presStyleLbl="solidAlignAcc1" presStyleIdx="9" presStyleCnt="10"/>
      <dgm:spPr>
        <a:xfrm>
          <a:off x="6920360" y="1011496"/>
          <a:ext cx="179326" cy="154571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</dgm:ptLst>
  <dgm:cxnLst>
    <dgm:cxn modelId="{0113565D-9360-46CE-B1BD-A1D7C39D8FF3}" type="presOf" srcId="{BD639961-1327-45A9-A134-6B0E8F381973}" destId="{179F1E03-E059-4F59-A237-978E9F2A3967}" srcOrd="0" destOrd="0" presId="urn:microsoft.com/office/officeart/2008/layout/HexagonCluster"/>
    <dgm:cxn modelId="{A943852B-05DA-4850-8894-1CBB643EF477}" type="presOf" srcId="{EEACE169-A788-4E07-A256-E1830DECF114}" destId="{A4C7E490-DA8C-4EAA-AAD8-2DB520D7FC74}" srcOrd="0" destOrd="0" presId="urn:microsoft.com/office/officeart/2008/layout/HexagonCluster"/>
    <dgm:cxn modelId="{2C7EAA3E-7B77-4079-B2F2-8F4F9427D960}" type="presOf" srcId="{745D7713-3836-4C78-A8EB-27B60514B100}" destId="{DEF8D63E-DC90-4C0A-BE65-4EF486CD5A15}" srcOrd="0" destOrd="0" presId="urn:microsoft.com/office/officeart/2008/layout/HexagonCluster"/>
    <dgm:cxn modelId="{3A2668DF-967E-4199-A46B-91A1E60CD5B4}" type="presOf" srcId="{837CB2D5-A5C5-4708-A717-5DD447CE9D7A}" destId="{42AB352E-76AC-4A74-A660-C6A7C667F9CB}" srcOrd="0" destOrd="0" presId="urn:microsoft.com/office/officeart/2008/layout/HexagonCluster"/>
    <dgm:cxn modelId="{8EE76F52-89FD-4DDF-A1EA-E79A829C6B29}" srcId="{83EBBABD-9262-45AF-9257-2554FAFE9F39}" destId="{BD639961-1327-45A9-A134-6B0E8F381973}" srcOrd="0" destOrd="0" parTransId="{2AD5B767-187A-4E0E-AE74-48457088A276}" sibTransId="{7A19BF88-F80C-4F7B-915E-590502A1EDCF}"/>
    <dgm:cxn modelId="{6C3FCD50-EC3E-4FF7-95DF-8EF6DBEFE7C8}" type="presOf" srcId="{7A19BF88-F80C-4F7B-915E-590502A1EDCF}" destId="{93D79FB4-4C5B-4A9A-BE2E-2DA648DE54E8}" srcOrd="0" destOrd="0" presId="urn:microsoft.com/office/officeart/2008/layout/HexagonCluster"/>
    <dgm:cxn modelId="{EC106029-D885-4194-87DF-8705CF15D504}" srcId="{83EBBABD-9262-45AF-9257-2554FAFE9F39}" destId="{D6B79792-40BA-4123-9545-9F98B61B8B02}" srcOrd="3" destOrd="0" parTransId="{B41B8DFB-C37B-486C-8463-6C0507D1E858}" sibTransId="{CD3B5574-76B1-46F3-B0F0-C428F4868844}"/>
    <dgm:cxn modelId="{E1EB35AF-AB4D-402B-813A-5987A78B0D2D}" type="presOf" srcId="{9D3A352F-6158-46D0-957C-12133F492D33}" destId="{09648BC4-1D1E-4887-A404-5F05326AB7DF}" srcOrd="0" destOrd="0" presId="urn:microsoft.com/office/officeart/2008/layout/HexagonCluster"/>
    <dgm:cxn modelId="{E71166DD-D57A-4C44-8A85-7939A4F38249}" type="presOf" srcId="{75BBBC8A-3753-498A-8FDD-2230DB1D872F}" destId="{7538552C-AFF7-494C-9664-6E0C9FDB1898}" srcOrd="0" destOrd="0" presId="urn:microsoft.com/office/officeart/2008/layout/HexagonCluster"/>
    <dgm:cxn modelId="{2D823CC5-9920-4779-BDFD-8AC5BF763324}" type="presOf" srcId="{A0252462-4161-49A3-9AA2-471D7E57DF16}" destId="{AC23EFDF-6B70-4C90-B97E-423FE544C5E5}" srcOrd="0" destOrd="0" presId="urn:microsoft.com/office/officeart/2008/layout/HexagonCluster"/>
    <dgm:cxn modelId="{09AEC5F9-45BC-438A-8AF6-C61B86221ADF}" type="presOf" srcId="{D6B79792-40BA-4123-9545-9F98B61B8B02}" destId="{F2E164EF-1489-4CF9-9975-EA7D758DD011}" srcOrd="0" destOrd="0" presId="urn:microsoft.com/office/officeart/2008/layout/HexagonCluster"/>
    <dgm:cxn modelId="{5F7F6490-60EA-4A0F-B649-F43405591EF8}" type="presOf" srcId="{CD3B5574-76B1-46F3-B0F0-C428F4868844}" destId="{52FE74D8-2FA3-4436-8185-87E6306F8A74}" srcOrd="0" destOrd="0" presId="urn:microsoft.com/office/officeart/2008/layout/HexagonCluster"/>
    <dgm:cxn modelId="{BA040A1D-3A61-452B-A4AA-7B1DA7148699}" srcId="{83EBBABD-9262-45AF-9257-2554FAFE9F39}" destId="{A0252462-4161-49A3-9AA2-471D7E57DF16}" srcOrd="4" destOrd="0" parTransId="{AD67F6D1-ED22-4D1D-B971-33B77249B4BB}" sibTransId="{75BBBC8A-3753-498A-8FDD-2230DB1D872F}"/>
    <dgm:cxn modelId="{F8A17E45-6435-4999-863A-C00193EEF4E8}" srcId="{83EBBABD-9262-45AF-9257-2554FAFE9F39}" destId="{EEACE169-A788-4E07-A256-E1830DECF114}" srcOrd="1" destOrd="0" parTransId="{46997713-A379-4DA7-BA80-B31037536DEB}" sibTransId="{745D7713-3836-4C78-A8EB-27B60514B100}"/>
    <dgm:cxn modelId="{4AED6E79-2215-4837-9885-CD1F44CF395A}" srcId="{83EBBABD-9262-45AF-9257-2554FAFE9F39}" destId="{837CB2D5-A5C5-4708-A717-5DD447CE9D7A}" srcOrd="2" destOrd="0" parTransId="{40F5EADC-E596-4944-A543-DD0F6F6A1FCA}" sibTransId="{9D3A352F-6158-46D0-957C-12133F492D33}"/>
    <dgm:cxn modelId="{B64F5210-8CD4-481A-9E12-E98EC040C858}" type="presOf" srcId="{83EBBABD-9262-45AF-9257-2554FAFE9F39}" destId="{0EB0A019-33CD-4528-A39B-7D159C1D4712}" srcOrd="0" destOrd="0" presId="urn:microsoft.com/office/officeart/2008/layout/HexagonCluster"/>
    <dgm:cxn modelId="{CE4C712F-5097-407D-BC26-1D6BC1F5C18F}" type="presParOf" srcId="{0EB0A019-33CD-4528-A39B-7D159C1D4712}" destId="{8904E63F-BF6E-44B3-8CCC-5662EE4B56C6}" srcOrd="0" destOrd="0" presId="urn:microsoft.com/office/officeart/2008/layout/HexagonCluster"/>
    <dgm:cxn modelId="{2CDE5976-C347-4509-84F1-79FA450DD2B0}" type="presParOf" srcId="{8904E63F-BF6E-44B3-8CCC-5662EE4B56C6}" destId="{179F1E03-E059-4F59-A237-978E9F2A3967}" srcOrd="0" destOrd="0" presId="urn:microsoft.com/office/officeart/2008/layout/HexagonCluster"/>
    <dgm:cxn modelId="{4C3A7A76-594F-4353-90A6-E16DAB8DE7FB}" type="presParOf" srcId="{0EB0A019-33CD-4528-A39B-7D159C1D4712}" destId="{52D4B6E8-3F91-4C75-A4BD-A2E4FFDF80C7}" srcOrd="1" destOrd="0" presId="urn:microsoft.com/office/officeart/2008/layout/HexagonCluster"/>
    <dgm:cxn modelId="{31A2C446-EC9F-4084-9AFD-E01B7FF5E585}" type="presParOf" srcId="{52D4B6E8-3F91-4C75-A4BD-A2E4FFDF80C7}" destId="{CBCAAFEE-55E0-443F-9892-DBFA34FDE0A9}" srcOrd="0" destOrd="0" presId="urn:microsoft.com/office/officeart/2008/layout/HexagonCluster"/>
    <dgm:cxn modelId="{A4510A1E-5588-40CE-84E4-52D62F6C74B0}" type="presParOf" srcId="{0EB0A019-33CD-4528-A39B-7D159C1D4712}" destId="{5232439E-6CE8-4CF3-BA32-D6E9AC81A76C}" srcOrd="2" destOrd="0" presId="urn:microsoft.com/office/officeart/2008/layout/HexagonCluster"/>
    <dgm:cxn modelId="{848D5982-CF19-42A4-8560-A15DB6C545C4}" type="presParOf" srcId="{5232439E-6CE8-4CF3-BA32-D6E9AC81A76C}" destId="{93D79FB4-4C5B-4A9A-BE2E-2DA648DE54E8}" srcOrd="0" destOrd="0" presId="urn:microsoft.com/office/officeart/2008/layout/HexagonCluster"/>
    <dgm:cxn modelId="{FB4519A5-EF41-49BD-82D3-BED1D7D2FF68}" type="presParOf" srcId="{0EB0A019-33CD-4528-A39B-7D159C1D4712}" destId="{C4F96C89-99A9-43A5-8F0D-A5EE61E3F361}" srcOrd="3" destOrd="0" presId="urn:microsoft.com/office/officeart/2008/layout/HexagonCluster"/>
    <dgm:cxn modelId="{5E5EFC70-9F8D-4F63-98A9-5134779BF4F5}" type="presParOf" srcId="{C4F96C89-99A9-43A5-8F0D-A5EE61E3F361}" destId="{AD8C8DE2-94FD-4C75-8AAF-EB9575CED3DA}" srcOrd="0" destOrd="0" presId="urn:microsoft.com/office/officeart/2008/layout/HexagonCluster"/>
    <dgm:cxn modelId="{6EF66DE6-906C-4422-8F81-D2640E1AE893}" type="presParOf" srcId="{0EB0A019-33CD-4528-A39B-7D159C1D4712}" destId="{43F06DD9-32D7-4AC7-AEE4-18FDAD187090}" srcOrd="4" destOrd="0" presId="urn:microsoft.com/office/officeart/2008/layout/HexagonCluster"/>
    <dgm:cxn modelId="{B353A63A-8E34-48DC-A4D0-5DC6C594E552}" type="presParOf" srcId="{43F06DD9-32D7-4AC7-AEE4-18FDAD187090}" destId="{A4C7E490-DA8C-4EAA-AAD8-2DB520D7FC74}" srcOrd="0" destOrd="0" presId="urn:microsoft.com/office/officeart/2008/layout/HexagonCluster"/>
    <dgm:cxn modelId="{0D67209D-8F70-4B02-A5CE-4F00523846F3}" type="presParOf" srcId="{0EB0A019-33CD-4528-A39B-7D159C1D4712}" destId="{E7D9BCC4-5AC0-4A4C-B740-CE4D15EEA0CD}" srcOrd="5" destOrd="0" presId="urn:microsoft.com/office/officeart/2008/layout/HexagonCluster"/>
    <dgm:cxn modelId="{A5F6DD3E-A74B-42BF-AA08-29CFFDCD47CD}" type="presParOf" srcId="{E7D9BCC4-5AC0-4A4C-B740-CE4D15EEA0CD}" destId="{9A90C248-1D37-4A27-84E1-52F38334B7CF}" srcOrd="0" destOrd="0" presId="urn:microsoft.com/office/officeart/2008/layout/HexagonCluster"/>
    <dgm:cxn modelId="{11A18972-F36C-4FB2-8D75-BFE39AEB0876}" type="presParOf" srcId="{0EB0A019-33CD-4528-A39B-7D159C1D4712}" destId="{35E586DC-3250-4CCC-A104-5A5C4F56AF85}" srcOrd="6" destOrd="0" presId="urn:microsoft.com/office/officeart/2008/layout/HexagonCluster"/>
    <dgm:cxn modelId="{90D04BBF-F0DB-4486-9A93-40E6C35D94D9}" type="presParOf" srcId="{35E586DC-3250-4CCC-A104-5A5C4F56AF85}" destId="{DEF8D63E-DC90-4C0A-BE65-4EF486CD5A15}" srcOrd="0" destOrd="0" presId="urn:microsoft.com/office/officeart/2008/layout/HexagonCluster"/>
    <dgm:cxn modelId="{A069D7ED-28CE-41CE-83FD-4607D24F6873}" type="presParOf" srcId="{0EB0A019-33CD-4528-A39B-7D159C1D4712}" destId="{A21EE290-211E-420C-A6DE-C65CC6ADE3FA}" srcOrd="7" destOrd="0" presId="urn:microsoft.com/office/officeart/2008/layout/HexagonCluster"/>
    <dgm:cxn modelId="{7CB693CC-652A-4D89-A8C8-69F44B2B5587}" type="presParOf" srcId="{A21EE290-211E-420C-A6DE-C65CC6ADE3FA}" destId="{7F7B845C-62D1-4DA0-BBDC-E30D593F2116}" srcOrd="0" destOrd="0" presId="urn:microsoft.com/office/officeart/2008/layout/HexagonCluster"/>
    <dgm:cxn modelId="{4DC16877-AF51-41B2-87B0-F0418CE3B715}" type="presParOf" srcId="{0EB0A019-33CD-4528-A39B-7D159C1D4712}" destId="{124D57C6-D2E2-4A02-B638-AAF3E0E2F0A8}" srcOrd="8" destOrd="0" presId="urn:microsoft.com/office/officeart/2008/layout/HexagonCluster"/>
    <dgm:cxn modelId="{57F32864-3FC5-4447-BCC3-36EF384D3D3A}" type="presParOf" srcId="{124D57C6-D2E2-4A02-B638-AAF3E0E2F0A8}" destId="{42AB352E-76AC-4A74-A660-C6A7C667F9CB}" srcOrd="0" destOrd="0" presId="urn:microsoft.com/office/officeart/2008/layout/HexagonCluster"/>
    <dgm:cxn modelId="{299BABDC-9037-4D75-84A2-CC24F35C0168}" type="presParOf" srcId="{0EB0A019-33CD-4528-A39B-7D159C1D4712}" destId="{56ABC28A-4598-4D99-A057-F4B7F2809DC1}" srcOrd="9" destOrd="0" presId="urn:microsoft.com/office/officeart/2008/layout/HexagonCluster"/>
    <dgm:cxn modelId="{76FBB124-666A-4F4C-8040-B3FEED6441CD}" type="presParOf" srcId="{56ABC28A-4598-4D99-A057-F4B7F2809DC1}" destId="{99A78CCB-8295-47FC-9261-9FB8FECB5E3F}" srcOrd="0" destOrd="0" presId="urn:microsoft.com/office/officeart/2008/layout/HexagonCluster"/>
    <dgm:cxn modelId="{B158E5F5-0117-410D-AA6B-C523567E9CC7}" type="presParOf" srcId="{0EB0A019-33CD-4528-A39B-7D159C1D4712}" destId="{AD5152A0-8E02-4BF4-952E-0ACE2E5422D1}" srcOrd="10" destOrd="0" presId="urn:microsoft.com/office/officeart/2008/layout/HexagonCluster"/>
    <dgm:cxn modelId="{4549EE41-2DF4-4C33-BE4F-563ECC307082}" type="presParOf" srcId="{AD5152A0-8E02-4BF4-952E-0ACE2E5422D1}" destId="{09648BC4-1D1E-4887-A404-5F05326AB7DF}" srcOrd="0" destOrd="0" presId="urn:microsoft.com/office/officeart/2008/layout/HexagonCluster"/>
    <dgm:cxn modelId="{345A1432-DBE8-4BB7-8EA1-AE5D334A49D0}" type="presParOf" srcId="{0EB0A019-33CD-4528-A39B-7D159C1D4712}" destId="{E2EE55E4-3F10-4E77-A41D-D82FFCF0639F}" srcOrd="11" destOrd="0" presId="urn:microsoft.com/office/officeart/2008/layout/HexagonCluster"/>
    <dgm:cxn modelId="{A6CD37E1-433D-4B5F-BC7F-DE8BC9CD4CD3}" type="presParOf" srcId="{E2EE55E4-3F10-4E77-A41D-D82FFCF0639F}" destId="{2B9FE2D5-B460-4328-A833-6823092EFEA8}" srcOrd="0" destOrd="0" presId="urn:microsoft.com/office/officeart/2008/layout/HexagonCluster"/>
    <dgm:cxn modelId="{D74B6F74-A676-48C7-A138-E44FF9ECF275}" type="presParOf" srcId="{0EB0A019-33CD-4528-A39B-7D159C1D4712}" destId="{C27358EC-C4C0-4D61-9652-42FEF0BF9863}" srcOrd="12" destOrd="0" presId="urn:microsoft.com/office/officeart/2008/layout/HexagonCluster"/>
    <dgm:cxn modelId="{F7904709-ABA1-4A87-B8D5-54ECD9ABD92E}" type="presParOf" srcId="{C27358EC-C4C0-4D61-9652-42FEF0BF9863}" destId="{F2E164EF-1489-4CF9-9975-EA7D758DD011}" srcOrd="0" destOrd="0" presId="urn:microsoft.com/office/officeart/2008/layout/HexagonCluster"/>
    <dgm:cxn modelId="{43ED324A-73D7-4EDE-99C4-49E7452A5BC4}" type="presParOf" srcId="{0EB0A019-33CD-4528-A39B-7D159C1D4712}" destId="{D876AF5D-E0E0-42A8-A8EA-77E62B3B01E3}" srcOrd="13" destOrd="0" presId="urn:microsoft.com/office/officeart/2008/layout/HexagonCluster"/>
    <dgm:cxn modelId="{7BCC881D-D990-42E6-A73E-CCF9C56F99D2}" type="presParOf" srcId="{D876AF5D-E0E0-42A8-A8EA-77E62B3B01E3}" destId="{D3F1D740-B41D-4C6C-903D-ABBA98299A0C}" srcOrd="0" destOrd="0" presId="urn:microsoft.com/office/officeart/2008/layout/HexagonCluster"/>
    <dgm:cxn modelId="{8CC7679E-E99C-4CA8-89FC-6DAB5A71817E}" type="presParOf" srcId="{0EB0A019-33CD-4528-A39B-7D159C1D4712}" destId="{73408B15-6408-489E-9A70-B4C7C285195A}" srcOrd="14" destOrd="0" presId="urn:microsoft.com/office/officeart/2008/layout/HexagonCluster"/>
    <dgm:cxn modelId="{C4A4397D-6F7E-4060-A00E-55BD3BEDA1E7}" type="presParOf" srcId="{73408B15-6408-489E-9A70-B4C7C285195A}" destId="{52FE74D8-2FA3-4436-8185-87E6306F8A74}" srcOrd="0" destOrd="0" presId="urn:microsoft.com/office/officeart/2008/layout/HexagonCluster"/>
    <dgm:cxn modelId="{8561DF16-8F49-451A-BB03-CD348E7074E7}" type="presParOf" srcId="{0EB0A019-33CD-4528-A39B-7D159C1D4712}" destId="{09E5F951-77CE-4DB3-9F97-D5B2BA8F9E00}" srcOrd="15" destOrd="0" presId="urn:microsoft.com/office/officeart/2008/layout/HexagonCluster"/>
    <dgm:cxn modelId="{1D07E2F2-3A47-4C68-8C9D-BCC88C0995E3}" type="presParOf" srcId="{09E5F951-77CE-4DB3-9F97-D5B2BA8F9E00}" destId="{3F0B1A18-B330-44AC-9FEA-14526B5103B7}" srcOrd="0" destOrd="0" presId="urn:microsoft.com/office/officeart/2008/layout/HexagonCluster"/>
    <dgm:cxn modelId="{228E868A-2629-4706-A53F-3D2FBEF57DE6}" type="presParOf" srcId="{0EB0A019-33CD-4528-A39B-7D159C1D4712}" destId="{0D25D734-60B3-4567-9E53-DF79F1E82436}" srcOrd="16" destOrd="0" presId="urn:microsoft.com/office/officeart/2008/layout/HexagonCluster"/>
    <dgm:cxn modelId="{0A15F0BA-B50F-4B6A-ACF5-5AD4C6A5EF56}" type="presParOf" srcId="{0D25D734-60B3-4567-9E53-DF79F1E82436}" destId="{AC23EFDF-6B70-4C90-B97E-423FE544C5E5}" srcOrd="0" destOrd="0" presId="urn:microsoft.com/office/officeart/2008/layout/HexagonCluster"/>
    <dgm:cxn modelId="{61708EA3-25CF-45FC-9B8B-59F2961025E6}" type="presParOf" srcId="{0EB0A019-33CD-4528-A39B-7D159C1D4712}" destId="{7D2030E1-C74A-40BE-B2A1-2C2B11B0DB47}" srcOrd="17" destOrd="0" presId="urn:microsoft.com/office/officeart/2008/layout/HexagonCluster"/>
    <dgm:cxn modelId="{81606671-CE40-44DC-877B-68CE707AE2ED}" type="presParOf" srcId="{7D2030E1-C74A-40BE-B2A1-2C2B11B0DB47}" destId="{89A65C12-B273-4857-83C7-8964CCC98043}" srcOrd="0" destOrd="0" presId="urn:microsoft.com/office/officeart/2008/layout/HexagonCluster"/>
    <dgm:cxn modelId="{35502EC1-2389-4B47-B932-3C9B43663A55}" type="presParOf" srcId="{0EB0A019-33CD-4528-A39B-7D159C1D4712}" destId="{2D874F1D-0554-4620-8191-C4A5BB4E8089}" srcOrd="18" destOrd="0" presId="urn:microsoft.com/office/officeart/2008/layout/HexagonCluster"/>
    <dgm:cxn modelId="{48CE0285-C424-4CFE-9F2F-994BA5008279}" type="presParOf" srcId="{2D874F1D-0554-4620-8191-C4A5BB4E8089}" destId="{7538552C-AFF7-494C-9664-6E0C9FDB1898}" srcOrd="0" destOrd="0" presId="urn:microsoft.com/office/officeart/2008/layout/HexagonCluster"/>
    <dgm:cxn modelId="{1B47A636-0810-412C-A118-77E705F9C4D2}" type="presParOf" srcId="{0EB0A019-33CD-4528-A39B-7D159C1D4712}" destId="{CD7D20F6-892A-454A-8EFF-B394F30422F1}" srcOrd="19" destOrd="0" presId="urn:microsoft.com/office/officeart/2008/layout/HexagonCluster"/>
    <dgm:cxn modelId="{28C20A6B-F90F-4690-A013-B0742561A992}" type="presParOf" srcId="{CD7D20F6-892A-454A-8EFF-B394F30422F1}" destId="{6DF2FE4B-0236-4A81-A6CE-CC978BF25D9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407C132-EC06-438C-A8B4-E7CF46BCD70E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A04F57-FD45-4B04-ABB3-719F45642446}">
      <dgm:prSet/>
      <dgm:spPr/>
      <dgm:t>
        <a:bodyPr/>
        <a:lstStyle/>
        <a:p>
          <a:r>
            <a:rPr lang="ru-RU" dirty="0" smtClean="0"/>
            <a:t>Детально проанализировать результаты ГИА на педагогическом совете школы</a:t>
          </a:r>
          <a:endParaRPr lang="ru-RU" dirty="0"/>
        </a:p>
      </dgm:t>
    </dgm:pt>
    <dgm:pt modelId="{D5AE7CBF-BB02-4E53-9154-6E49A54A90E3}" type="parTrans" cxnId="{6DE9E38D-F403-4A26-8351-3CA67255389D}">
      <dgm:prSet/>
      <dgm:spPr/>
      <dgm:t>
        <a:bodyPr/>
        <a:lstStyle/>
        <a:p>
          <a:endParaRPr lang="ru-RU"/>
        </a:p>
      </dgm:t>
    </dgm:pt>
    <dgm:pt modelId="{5DB83279-A382-49A5-9F53-8D27EA6605F4}" type="sibTrans" cxnId="{6DE9E38D-F403-4A26-8351-3CA67255389D}">
      <dgm:prSet/>
      <dgm:spPr/>
      <dgm:t>
        <a:bodyPr/>
        <a:lstStyle/>
        <a:p>
          <a:endParaRPr lang="ru-RU"/>
        </a:p>
      </dgm:t>
    </dgm:pt>
    <dgm:pt modelId="{D57C19C6-8182-4BB2-A02A-63A9A3131C94}">
      <dgm:prSet/>
      <dgm:spPr/>
      <dgm:t>
        <a:bodyPr/>
        <a:lstStyle/>
        <a:p>
          <a:r>
            <a:rPr lang="ru-RU" dirty="0" smtClean="0"/>
            <a:t>Поставить на контроль изучение тем, по которым выявлены пробелы и тем, выполненные малым количеством выпускников.</a:t>
          </a:r>
          <a:endParaRPr lang="ru-RU" dirty="0"/>
        </a:p>
      </dgm:t>
    </dgm:pt>
    <dgm:pt modelId="{8CD09E56-7FCA-476B-9E1F-D1BA7BCCEB24}" type="parTrans" cxnId="{6D9894EA-93AA-435A-A328-B4C2D85E7342}">
      <dgm:prSet/>
      <dgm:spPr/>
      <dgm:t>
        <a:bodyPr/>
        <a:lstStyle/>
        <a:p>
          <a:endParaRPr lang="ru-RU"/>
        </a:p>
      </dgm:t>
    </dgm:pt>
    <dgm:pt modelId="{09BF5ADC-AD5C-4D81-BACB-427B2143B209}" type="sibTrans" cxnId="{6D9894EA-93AA-435A-A328-B4C2D85E7342}">
      <dgm:prSet/>
      <dgm:spPr/>
      <dgm:t>
        <a:bodyPr/>
        <a:lstStyle/>
        <a:p>
          <a:endParaRPr lang="ru-RU"/>
        </a:p>
      </dgm:t>
    </dgm:pt>
    <dgm:pt modelId="{D63CA7A5-D61F-437D-89C7-79F198D200BF}">
      <dgm:prSet/>
      <dgm:spPr/>
      <dgm:t>
        <a:bodyPr/>
        <a:lstStyle/>
        <a:p>
          <a:r>
            <a:rPr lang="ru-RU" dirty="0" smtClean="0"/>
            <a:t>Использование результатов 9 классов для выстраивания индивидуальных образовательных траекторий учеников в старшей школе</a:t>
          </a:r>
          <a:endParaRPr lang="ru-RU" dirty="0"/>
        </a:p>
      </dgm:t>
    </dgm:pt>
    <dgm:pt modelId="{1ABC6FA6-2908-411F-8C83-28A8C08A772B}" type="parTrans" cxnId="{E4FD21CA-BB29-4728-B8D2-50CE58FBF573}">
      <dgm:prSet/>
      <dgm:spPr/>
      <dgm:t>
        <a:bodyPr/>
        <a:lstStyle/>
        <a:p>
          <a:endParaRPr lang="ru-RU"/>
        </a:p>
      </dgm:t>
    </dgm:pt>
    <dgm:pt modelId="{CD20761D-5396-4A5F-A72F-09D253960928}" type="sibTrans" cxnId="{E4FD21CA-BB29-4728-B8D2-50CE58FBF573}">
      <dgm:prSet/>
      <dgm:spPr/>
      <dgm:t>
        <a:bodyPr/>
        <a:lstStyle/>
        <a:p>
          <a:endParaRPr lang="ru-RU"/>
        </a:p>
      </dgm:t>
    </dgm:pt>
    <dgm:pt modelId="{BECB81BD-B9D9-4185-A45A-7752361F322A}">
      <dgm:prSet/>
      <dgm:spPr/>
      <dgm:t>
        <a:bodyPr/>
        <a:lstStyle/>
        <a:p>
          <a:r>
            <a:rPr lang="ru-RU" dirty="0" smtClean="0"/>
            <a:t>Сопоставление результатов экзаменов ОГЭ и ЕГЭ</a:t>
          </a:r>
          <a:endParaRPr lang="ru-RU" dirty="0"/>
        </a:p>
      </dgm:t>
    </dgm:pt>
    <dgm:pt modelId="{30605147-F23D-4280-AC12-9573AE2D1594}" type="parTrans" cxnId="{8924FA49-5EB5-40CA-920B-DB0389A218B3}">
      <dgm:prSet/>
      <dgm:spPr/>
      <dgm:t>
        <a:bodyPr/>
        <a:lstStyle/>
        <a:p>
          <a:endParaRPr lang="ru-RU"/>
        </a:p>
      </dgm:t>
    </dgm:pt>
    <dgm:pt modelId="{001F5F1A-5E8E-4A12-87A1-AA46D6034179}" type="sibTrans" cxnId="{8924FA49-5EB5-40CA-920B-DB0389A218B3}">
      <dgm:prSet/>
      <dgm:spPr/>
      <dgm:t>
        <a:bodyPr/>
        <a:lstStyle/>
        <a:p>
          <a:endParaRPr lang="ru-RU"/>
        </a:p>
      </dgm:t>
    </dgm:pt>
    <dgm:pt modelId="{01D8726E-FCF3-4456-A8F2-E6D0A6ADD97C}" type="pres">
      <dgm:prSet presAssocID="{0407C132-EC06-438C-A8B4-E7CF46BCD70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D9DE19-8706-47E9-938B-A34FADBC9467}" type="pres">
      <dgm:prSet presAssocID="{65A04F57-FD45-4B04-ABB3-719F45642446}" presName="circle1" presStyleLbl="node1" presStyleIdx="0" presStyleCnt="4"/>
      <dgm:spPr/>
    </dgm:pt>
    <dgm:pt modelId="{5A74DB9A-5CE8-4DE6-A6F6-C598934B8A05}" type="pres">
      <dgm:prSet presAssocID="{65A04F57-FD45-4B04-ABB3-719F45642446}" presName="space" presStyleCnt="0"/>
      <dgm:spPr/>
    </dgm:pt>
    <dgm:pt modelId="{B96B1645-E996-4A63-BF92-26E5BA47FBEA}" type="pres">
      <dgm:prSet presAssocID="{65A04F57-FD45-4B04-ABB3-719F45642446}" presName="rect1" presStyleLbl="alignAcc1" presStyleIdx="0" presStyleCnt="4" custLinFactNeighborY="4444"/>
      <dgm:spPr/>
      <dgm:t>
        <a:bodyPr/>
        <a:lstStyle/>
        <a:p>
          <a:endParaRPr lang="ru-RU"/>
        </a:p>
      </dgm:t>
    </dgm:pt>
    <dgm:pt modelId="{C0F191BB-FE41-452B-8297-B72C284B1A68}" type="pres">
      <dgm:prSet presAssocID="{D57C19C6-8182-4BB2-A02A-63A9A3131C94}" presName="vertSpace2" presStyleLbl="node1" presStyleIdx="0" presStyleCnt="4"/>
      <dgm:spPr/>
    </dgm:pt>
    <dgm:pt modelId="{90716D4B-625E-4290-BE43-24B02CB04844}" type="pres">
      <dgm:prSet presAssocID="{D57C19C6-8182-4BB2-A02A-63A9A3131C94}" presName="circle2" presStyleLbl="node1" presStyleIdx="1" presStyleCnt="4"/>
      <dgm:spPr/>
    </dgm:pt>
    <dgm:pt modelId="{8F1ED015-1826-4CD8-84C5-0C5B286B9291}" type="pres">
      <dgm:prSet presAssocID="{D57C19C6-8182-4BB2-A02A-63A9A3131C94}" presName="rect2" presStyleLbl="alignAcc1" presStyleIdx="1" presStyleCnt="4"/>
      <dgm:spPr/>
      <dgm:t>
        <a:bodyPr/>
        <a:lstStyle/>
        <a:p>
          <a:endParaRPr lang="ru-RU"/>
        </a:p>
      </dgm:t>
    </dgm:pt>
    <dgm:pt modelId="{75605BF2-4E73-4282-9559-C993BA8E305E}" type="pres">
      <dgm:prSet presAssocID="{D63CA7A5-D61F-437D-89C7-79F198D200BF}" presName="vertSpace3" presStyleLbl="node1" presStyleIdx="1" presStyleCnt="4"/>
      <dgm:spPr/>
    </dgm:pt>
    <dgm:pt modelId="{4CE437B4-4855-49E2-8819-05DF03889B5A}" type="pres">
      <dgm:prSet presAssocID="{D63CA7A5-D61F-437D-89C7-79F198D200BF}" presName="circle3" presStyleLbl="node1" presStyleIdx="2" presStyleCnt="4" custLinFactNeighborY="1170"/>
      <dgm:spPr/>
    </dgm:pt>
    <dgm:pt modelId="{7B8C6FD8-FB66-43EF-9093-070D78D9A38B}" type="pres">
      <dgm:prSet presAssocID="{D63CA7A5-D61F-437D-89C7-79F198D200BF}" presName="rect3" presStyleLbl="alignAcc1" presStyleIdx="2" presStyleCnt="4"/>
      <dgm:spPr/>
      <dgm:t>
        <a:bodyPr/>
        <a:lstStyle/>
        <a:p>
          <a:endParaRPr lang="ru-RU"/>
        </a:p>
      </dgm:t>
    </dgm:pt>
    <dgm:pt modelId="{1C8899CB-5666-41E5-AD8E-B836AB888E39}" type="pres">
      <dgm:prSet presAssocID="{BECB81BD-B9D9-4185-A45A-7752361F322A}" presName="vertSpace4" presStyleLbl="node1" presStyleIdx="2" presStyleCnt="4"/>
      <dgm:spPr/>
    </dgm:pt>
    <dgm:pt modelId="{04C1A7F5-7AA3-4C51-BFBC-663806282E5D}" type="pres">
      <dgm:prSet presAssocID="{BECB81BD-B9D9-4185-A45A-7752361F322A}" presName="circle4" presStyleLbl="node1" presStyleIdx="3" presStyleCnt="4"/>
      <dgm:spPr/>
    </dgm:pt>
    <dgm:pt modelId="{10D3E25A-EF5A-4B1D-8C83-7DF1F4CFED12}" type="pres">
      <dgm:prSet presAssocID="{BECB81BD-B9D9-4185-A45A-7752361F322A}" presName="rect4" presStyleLbl="alignAcc1" presStyleIdx="3" presStyleCnt="4"/>
      <dgm:spPr/>
      <dgm:t>
        <a:bodyPr/>
        <a:lstStyle/>
        <a:p>
          <a:endParaRPr lang="ru-RU"/>
        </a:p>
      </dgm:t>
    </dgm:pt>
    <dgm:pt modelId="{033D1BA2-894B-492D-A101-B2E0EA5AD2B7}" type="pres">
      <dgm:prSet presAssocID="{65A04F57-FD45-4B04-ABB3-719F45642446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7D21A-3BB0-4938-BA4A-7F385BF5DD19}" type="pres">
      <dgm:prSet presAssocID="{D57C19C6-8182-4BB2-A02A-63A9A3131C94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D1BEA-0DE8-4BC6-BDF1-1DF2241F0BFC}" type="pres">
      <dgm:prSet presAssocID="{D63CA7A5-D61F-437D-89C7-79F198D200BF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ECBC59-F198-4337-A6C4-7DE551DA3F3B}" type="pres">
      <dgm:prSet presAssocID="{BECB81BD-B9D9-4185-A45A-7752361F322A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EB6CB0-EF13-48EB-9EC2-E45029DE5301}" type="presOf" srcId="{D57C19C6-8182-4BB2-A02A-63A9A3131C94}" destId="{8F1ED015-1826-4CD8-84C5-0C5B286B9291}" srcOrd="0" destOrd="0" presId="urn:microsoft.com/office/officeart/2005/8/layout/target3"/>
    <dgm:cxn modelId="{B12E1B6B-86D6-45AD-92A6-802148898945}" type="presOf" srcId="{D57C19C6-8182-4BB2-A02A-63A9A3131C94}" destId="{11D7D21A-3BB0-4938-BA4A-7F385BF5DD19}" srcOrd="1" destOrd="0" presId="urn:microsoft.com/office/officeart/2005/8/layout/target3"/>
    <dgm:cxn modelId="{663C3D2C-A434-4540-B456-1621AA682B87}" type="presOf" srcId="{0407C132-EC06-438C-A8B4-E7CF46BCD70E}" destId="{01D8726E-FCF3-4456-A8F2-E6D0A6ADD97C}" srcOrd="0" destOrd="0" presId="urn:microsoft.com/office/officeart/2005/8/layout/target3"/>
    <dgm:cxn modelId="{6D9894EA-93AA-435A-A328-B4C2D85E7342}" srcId="{0407C132-EC06-438C-A8B4-E7CF46BCD70E}" destId="{D57C19C6-8182-4BB2-A02A-63A9A3131C94}" srcOrd="1" destOrd="0" parTransId="{8CD09E56-7FCA-476B-9E1F-D1BA7BCCEB24}" sibTransId="{09BF5ADC-AD5C-4D81-BACB-427B2143B209}"/>
    <dgm:cxn modelId="{E2333145-0FDE-4245-85EB-832242FB007E}" type="presOf" srcId="{D63CA7A5-D61F-437D-89C7-79F198D200BF}" destId="{CEED1BEA-0DE8-4BC6-BDF1-1DF2241F0BFC}" srcOrd="1" destOrd="0" presId="urn:microsoft.com/office/officeart/2005/8/layout/target3"/>
    <dgm:cxn modelId="{8924FA49-5EB5-40CA-920B-DB0389A218B3}" srcId="{0407C132-EC06-438C-A8B4-E7CF46BCD70E}" destId="{BECB81BD-B9D9-4185-A45A-7752361F322A}" srcOrd="3" destOrd="0" parTransId="{30605147-F23D-4280-AC12-9573AE2D1594}" sibTransId="{001F5F1A-5E8E-4A12-87A1-AA46D6034179}"/>
    <dgm:cxn modelId="{896131A3-19C2-48C9-8952-3A41B058B0D4}" type="presOf" srcId="{BECB81BD-B9D9-4185-A45A-7752361F322A}" destId="{FDECBC59-F198-4337-A6C4-7DE551DA3F3B}" srcOrd="1" destOrd="0" presId="urn:microsoft.com/office/officeart/2005/8/layout/target3"/>
    <dgm:cxn modelId="{C0B3954A-F0A9-47A6-8625-42BD2F2BB2A4}" type="presOf" srcId="{BECB81BD-B9D9-4185-A45A-7752361F322A}" destId="{10D3E25A-EF5A-4B1D-8C83-7DF1F4CFED12}" srcOrd="0" destOrd="0" presId="urn:microsoft.com/office/officeart/2005/8/layout/target3"/>
    <dgm:cxn modelId="{E4FD21CA-BB29-4728-B8D2-50CE58FBF573}" srcId="{0407C132-EC06-438C-A8B4-E7CF46BCD70E}" destId="{D63CA7A5-D61F-437D-89C7-79F198D200BF}" srcOrd="2" destOrd="0" parTransId="{1ABC6FA6-2908-411F-8C83-28A8C08A772B}" sibTransId="{CD20761D-5396-4A5F-A72F-09D253960928}"/>
    <dgm:cxn modelId="{6DE9E38D-F403-4A26-8351-3CA67255389D}" srcId="{0407C132-EC06-438C-A8B4-E7CF46BCD70E}" destId="{65A04F57-FD45-4B04-ABB3-719F45642446}" srcOrd="0" destOrd="0" parTransId="{D5AE7CBF-BB02-4E53-9154-6E49A54A90E3}" sibTransId="{5DB83279-A382-49A5-9F53-8D27EA6605F4}"/>
    <dgm:cxn modelId="{0804FC23-9597-4680-ABA3-F965E4A1988D}" type="presOf" srcId="{65A04F57-FD45-4B04-ABB3-719F45642446}" destId="{B96B1645-E996-4A63-BF92-26E5BA47FBEA}" srcOrd="0" destOrd="0" presId="urn:microsoft.com/office/officeart/2005/8/layout/target3"/>
    <dgm:cxn modelId="{D647890C-95DD-4017-820B-C6D3DD00E2C4}" type="presOf" srcId="{65A04F57-FD45-4B04-ABB3-719F45642446}" destId="{033D1BA2-894B-492D-A101-B2E0EA5AD2B7}" srcOrd="1" destOrd="0" presId="urn:microsoft.com/office/officeart/2005/8/layout/target3"/>
    <dgm:cxn modelId="{AFD890B4-2D16-48E0-B025-362DF79ABCC0}" type="presOf" srcId="{D63CA7A5-D61F-437D-89C7-79F198D200BF}" destId="{7B8C6FD8-FB66-43EF-9093-070D78D9A38B}" srcOrd="0" destOrd="0" presId="urn:microsoft.com/office/officeart/2005/8/layout/target3"/>
    <dgm:cxn modelId="{67AB2357-114E-4573-A2B4-7CB8831AA9E0}" type="presParOf" srcId="{01D8726E-FCF3-4456-A8F2-E6D0A6ADD97C}" destId="{56D9DE19-8706-47E9-938B-A34FADBC9467}" srcOrd="0" destOrd="0" presId="urn:microsoft.com/office/officeart/2005/8/layout/target3"/>
    <dgm:cxn modelId="{225E9059-81DF-4342-B409-1866FC0A5463}" type="presParOf" srcId="{01D8726E-FCF3-4456-A8F2-E6D0A6ADD97C}" destId="{5A74DB9A-5CE8-4DE6-A6F6-C598934B8A05}" srcOrd="1" destOrd="0" presId="urn:microsoft.com/office/officeart/2005/8/layout/target3"/>
    <dgm:cxn modelId="{E68299B9-498A-4275-A9F5-945EF22A5724}" type="presParOf" srcId="{01D8726E-FCF3-4456-A8F2-E6D0A6ADD97C}" destId="{B96B1645-E996-4A63-BF92-26E5BA47FBEA}" srcOrd="2" destOrd="0" presId="urn:microsoft.com/office/officeart/2005/8/layout/target3"/>
    <dgm:cxn modelId="{58453A6B-B346-4433-AD3F-89EAF63E523B}" type="presParOf" srcId="{01D8726E-FCF3-4456-A8F2-E6D0A6ADD97C}" destId="{C0F191BB-FE41-452B-8297-B72C284B1A68}" srcOrd="3" destOrd="0" presId="urn:microsoft.com/office/officeart/2005/8/layout/target3"/>
    <dgm:cxn modelId="{145B9555-005E-46D7-B9A3-3F2FBAE73077}" type="presParOf" srcId="{01D8726E-FCF3-4456-A8F2-E6D0A6ADD97C}" destId="{90716D4B-625E-4290-BE43-24B02CB04844}" srcOrd="4" destOrd="0" presId="urn:microsoft.com/office/officeart/2005/8/layout/target3"/>
    <dgm:cxn modelId="{DD525B45-8AD6-4CDD-BD87-E29D4B293481}" type="presParOf" srcId="{01D8726E-FCF3-4456-A8F2-E6D0A6ADD97C}" destId="{8F1ED015-1826-4CD8-84C5-0C5B286B9291}" srcOrd="5" destOrd="0" presId="urn:microsoft.com/office/officeart/2005/8/layout/target3"/>
    <dgm:cxn modelId="{28FCD3EB-7FD7-4618-B393-91ED7363A1E2}" type="presParOf" srcId="{01D8726E-FCF3-4456-A8F2-E6D0A6ADD97C}" destId="{75605BF2-4E73-4282-9559-C993BA8E305E}" srcOrd="6" destOrd="0" presId="urn:microsoft.com/office/officeart/2005/8/layout/target3"/>
    <dgm:cxn modelId="{A4881874-920B-4D92-9D04-F07D2DC48803}" type="presParOf" srcId="{01D8726E-FCF3-4456-A8F2-E6D0A6ADD97C}" destId="{4CE437B4-4855-49E2-8819-05DF03889B5A}" srcOrd="7" destOrd="0" presId="urn:microsoft.com/office/officeart/2005/8/layout/target3"/>
    <dgm:cxn modelId="{5E5CB0DD-2F56-43F9-A257-AD51DF2D49D9}" type="presParOf" srcId="{01D8726E-FCF3-4456-A8F2-E6D0A6ADD97C}" destId="{7B8C6FD8-FB66-43EF-9093-070D78D9A38B}" srcOrd="8" destOrd="0" presId="urn:microsoft.com/office/officeart/2005/8/layout/target3"/>
    <dgm:cxn modelId="{96F1850E-4CB1-405C-9914-8B6AEC2A1EF6}" type="presParOf" srcId="{01D8726E-FCF3-4456-A8F2-E6D0A6ADD97C}" destId="{1C8899CB-5666-41E5-AD8E-B836AB888E39}" srcOrd="9" destOrd="0" presId="urn:microsoft.com/office/officeart/2005/8/layout/target3"/>
    <dgm:cxn modelId="{77B95EA1-31AF-458D-AD2B-83DA25E6D303}" type="presParOf" srcId="{01D8726E-FCF3-4456-A8F2-E6D0A6ADD97C}" destId="{04C1A7F5-7AA3-4C51-BFBC-663806282E5D}" srcOrd="10" destOrd="0" presId="urn:microsoft.com/office/officeart/2005/8/layout/target3"/>
    <dgm:cxn modelId="{17A62398-51CF-43A0-876C-0645B90F0CBB}" type="presParOf" srcId="{01D8726E-FCF3-4456-A8F2-E6D0A6ADD97C}" destId="{10D3E25A-EF5A-4B1D-8C83-7DF1F4CFED12}" srcOrd="11" destOrd="0" presId="urn:microsoft.com/office/officeart/2005/8/layout/target3"/>
    <dgm:cxn modelId="{7D0AA0E3-E924-4CF7-BC74-49BD5AEFF890}" type="presParOf" srcId="{01D8726E-FCF3-4456-A8F2-E6D0A6ADD97C}" destId="{033D1BA2-894B-492D-A101-B2E0EA5AD2B7}" srcOrd="12" destOrd="0" presId="urn:microsoft.com/office/officeart/2005/8/layout/target3"/>
    <dgm:cxn modelId="{BB0FCD7C-7525-44A2-BCDB-6601BBE955CB}" type="presParOf" srcId="{01D8726E-FCF3-4456-A8F2-E6D0A6ADD97C}" destId="{11D7D21A-3BB0-4938-BA4A-7F385BF5DD19}" srcOrd="13" destOrd="0" presId="urn:microsoft.com/office/officeart/2005/8/layout/target3"/>
    <dgm:cxn modelId="{CB14C39F-637D-4392-8C3D-6F98795DC453}" type="presParOf" srcId="{01D8726E-FCF3-4456-A8F2-E6D0A6ADD97C}" destId="{CEED1BEA-0DE8-4BC6-BDF1-1DF2241F0BFC}" srcOrd="14" destOrd="0" presId="urn:microsoft.com/office/officeart/2005/8/layout/target3"/>
    <dgm:cxn modelId="{E097F9CD-2FFE-40B3-ACBB-37569BF0D5ED}" type="presParOf" srcId="{01D8726E-FCF3-4456-A8F2-E6D0A6ADD97C}" destId="{FDECBC59-F198-4337-A6C4-7DE551DA3F3B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B4D126F-6CD4-4064-A3E0-91A4397CA664}" type="doc">
      <dgm:prSet loTypeId="urn:microsoft.com/office/officeart/2008/layout/Square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88348D-ED78-4E81-BB97-15B61E047BBD}">
      <dgm:prSet phldrT="[Текст]" custT="1"/>
      <dgm:spPr/>
      <dgm:t>
        <a:bodyPr/>
        <a:lstStyle/>
        <a:p>
          <a:r>
            <a:rPr lang="ru-RU" sz="1800" dirty="0" smtClean="0"/>
            <a:t>4 КЛАСС</a:t>
          </a:r>
          <a:endParaRPr lang="ru-RU" sz="1800" dirty="0"/>
        </a:p>
      </dgm:t>
    </dgm:pt>
    <dgm:pt modelId="{5BC07FE9-9A99-4CED-9465-12D4DC3CD199}" type="parTrans" cxnId="{B033B922-1739-4797-9595-72B749FE1E35}">
      <dgm:prSet/>
      <dgm:spPr/>
      <dgm:t>
        <a:bodyPr/>
        <a:lstStyle/>
        <a:p>
          <a:endParaRPr lang="ru-RU" sz="1200"/>
        </a:p>
      </dgm:t>
    </dgm:pt>
    <dgm:pt modelId="{F1805399-861D-4439-B3F3-B031FDE8CE76}" type="sibTrans" cxnId="{B033B922-1739-4797-9595-72B749FE1E35}">
      <dgm:prSet/>
      <dgm:spPr/>
      <dgm:t>
        <a:bodyPr/>
        <a:lstStyle/>
        <a:p>
          <a:endParaRPr lang="ru-RU" sz="1200"/>
        </a:p>
      </dgm:t>
    </dgm:pt>
    <dgm:pt modelId="{639337FE-7AF5-4757-8177-727A3E0A55D5}">
      <dgm:prSet phldrT="[Текст]" custT="1"/>
      <dgm:spPr/>
      <dgm:t>
        <a:bodyPr/>
        <a:lstStyle/>
        <a:p>
          <a:r>
            <a:rPr lang="ru-RU" sz="1800" dirty="0" smtClean="0"/>
            <a:t>134 УЧАЩИХСЯ</a:t>
          </a:r>
          <a:endParaRPr lang="ru-RU" sz="1800" dirty="0"/>
        </a:p>
      </dgm:t>
    </dgm:pt>
    <dgm:pt modelId="{A89BD1FB-18B4-4975-A39B-67CBF5442B61}" type="parTrans" cxnId="{FA37C4D3-CBF9-4F55-B956-80C45EDBDF30}">
      <dgm:prSet/>
      <dgm:spPr/>
      <dgm:t>
        <a:bodyPr/>
        <a:lstStyle/>
        <a:p>
          <a:endParaRPr lang="ru-RU" sz="1200"/>
        </a:p>
      </dgm:t>
    </dgm:pt>
    <dgm:pt modelId="{D3ED1435-CC80-4BD9-BF20-CC76DE274783}" type="sibTrans" cxnId="{FA37C4D3-CBF9-4F55-B956-80C45EDBDF30}">
      <dgm:prSet/>
      <dgm:spPr/>
      <dgm:t>
        <a:bodyPr/>
        <a:lstStyle/>
        <a:p>
          <a:endParaRPr lang="ru-RU" sz="1200"/>
        </a:p>
      </dgm:t>
    </dgm:pt>
    <dgm:pt modelId="{1A2EA387-E174-4429-98AD-82AD8944CC74}">
      <dgm:prSet phldrT="[Текст]" custT="1"/>
      <dgm:spPr/>
      <dgm:t>
        <a:bodyPr/>
        <a:lstStyle/>
        <a:p>
          <a:r>
            <a:rPr lang="ru-RU" sz="1600" dirty="0" smtClean="0"/>
            <a:t>Русский язык, математика, окружающий мир</a:t>
          </a:r>
          <a:endParaRPr lang="ru-RU" sz="1600" dirty="0"/>
        </a:p>
      </dgm:t>
    </dgm:pt>
    <dgm:pt modelId="{B0675E0C-422A-4A62-B799-7151ADBDF6B4}" type="parTrans" cxnId="{093358A6-FBF1-401E-A1D8-A67C5B040033}">
      <dgm:prSet/>
      <dgm:spPr/>
      <dgm:t>
        <a:bodyPr/>
        <a:lstStyle/>
        <a:p>
          <a:endParaRPr lang="ru-RU" sz="1200"/>
        </a:p>
      </dgm:t>
    </dgm:pt>
    <dgm:pt modelId="{1E7849B8-47FB-4CDF-9759-9DA9A8EA5FBD}" type="sibTrans" cxnId="{093358A6-FBF1-401E-A1D8-A67C5B040033}">
      <dgm:prSet/>
      <dgm:spPr/>
      <dgm:t>
        <a:bodyPr/>
        <a:lstStyle/>
        <a:p>
          <a:endParaRPr lang="ru-RU" sz="1200"/>
        </a:p>
      </dgm:t>
    </dgm:pt>
    <dgm:pt modelId="{D978B7B9-ED97-4423-8091-56726C5870F4}">
      <dgm:prSet phldrT="[Текст]" custT="1"/>
      <dgm:spPr/>
      <dgm:t>
        <a:bodyPr/>
        <a:lstStyle/>
        <a:p>
          <a:r>
            <a:rPr lang="ru-RU" sz="1800" dirty="0" smtClean="0"/>
            <a:t>5 КЛАСС</a:t>
          </a:r>
          <a:endParaRPr lang="ru-RU" sz="1800" dirty="0"/>
        </a:p>
      </dgm:t>
    </dgm:pt>
    <dgm:pt modelId="{EF6C5EA5-4339-48EB-B69B-02844058EDE9}" type="parTrans" cxnId="{22DD8C23-D1C9-4F8B-A9F2-DE32F52AD248}">
      <dgm:prSet/>
      <dgm:spPr/>
      <dgm:t>
        <a:bodyPr/>
        <a:lstStyle/>
        <a:p>
          <a:endParaRPr lang="ru-RU" sz="1200"/>
        </a:p>
      </dgm:t>
    </dgm:pt>
    <dgm:pt modelId="{B8DE834B-52E5-4F0F-BC0F-088BB5F474FD}" type="sibTrans" cxnId="{22DD8C23-D1C9-4F8B-A9F2-DE32F52AD248}">
      <dgm:prSet/>
      <dgm:spPr/>
      <dgm:t>
        <a:bodyPr/>
        <a:lstStyle/>
        <a:p>
          <a:endParaRPr lang="ru-RU" sz="1200"/>
        </a:p>
      </dgm:t>
    </dgm:pt>
    <dgm:pt modelId="{7AD1D22C-5CFF-442B-B526-FCE9E09EB23C}">
      <dgm:prSet phldrT="[Текст]" custT="1"/>
      <dgm:spPr/>
      <dgm:t>
        <a:bodyPr/>
        <a:lstStyle/>
        <a:p>
          <a:r>
            <a:rPr lang="ru-RU" sz="1800" dirty="0" smtClean="0"/>
            <a:t>166 УЧАЩИХСЯ</a:t>
          </a:r>
          <a:endParaRPr lang="ru-RU" sz="1800" dirty="0"/>
        </a:p>
      </dgm:t>
    </dgm:pt>
    <dgm:pt modelId="{02C4E80A-1B45-481E-9C74-476E6D4B1463}" type="parTrans" cxnId="{56FFCCEC-BD8C-4B64-AD9D-10111181EC5A}">
      <dgm:prSet/>
      <dgm:spPr/>
      <dgm:t>
        <a:bodyPr/>
        <a:lstStyle/>
        <a:p>
          <a:endParaRPr lang="ru-RU" sz="1200"/>
        </a:p>
      </dgm:t>
    </dgm:pt>
    <dgm:pt modelId="{4545D82F-1F7B-4A53-8630-19BE424EAC56}" type="sibTrans" cxnId="{56FFCCEC-BD8C-4B64-AD9D-10111181EC5A}">
      <dgm:prSet/>
      <dgm:spPr/>
      <dgm:t>
        <a:bodyPr/>
        <a:lstStyle/>
        <a:p>
          <a:endParaRPr lang="ru-RU" sz="1200"/>
        </a:p>
      </dgm:t>
    </dgm:pt>
    <dgm:pt modelId="{E7E0C04F-FD86-4071-99E2-2DC4ACF86DE2}">
      <dgm:prSet phldrT="[Текст]" custT="1"/>
      <dgm:spPr/>
      <dgm:t>
        <a:bodyPr/>
        <a:lstStyle/>
        <a:p>
          <a:r>
            <a:rPr lang="ru-RU" sz="1600" dirty="0" smtClean="0"/>
            <a:t>История, биология, математика, русский язык</a:t>
          </a:r>
          <a:endParaRPr lang="ru-RU" sz="1600" dirty="0"/>
        </a:p>
      </dgm:t>
    </dgm:pt>
    <dgm:pt modelId="{1598F7AB-E2D4-4702-BF32-C4616C2837FB}" type="parTrans" cxnId="{760FE10B-1AB1-43B8-A95A-471CA8131FC1}">
      <dgm:prSet/>
      <dgm:spPr/>
      <dgm:t>
        <a:bodyPr/>
        <a:lstStyle/>
        <a:p>
          <a:endParaRPr lang="ru-RU" sz="1200"/>
        </a:p>
      </dgm:t>
    </dgm:pt>
    <dgm:pt modelId="{E85EBB65-4A39-4A15-BC6A-E2E4F3E86A98}" type="sibTrans" cxnId="{760FE10B-1AB1-43B8-A95A-471CA8131FC1}">
      <dgm:prSet/>
      <dgm:spPr/>
      <dgm:t>
        <a:bodyPr/>
        <a:lstStyle/>
        <a:p>
          <a:endParaRPr lang="ru-RU" sz="1200"/>
        </a:p>
      </dgm:t>
    </dgm:pt>
    <dgm:pt modelId="{FEA926E6-607C-406D-A92A-C32B9A6F8A04}">
      <dgm:prSet phldrT="[Текст]" custT="1"/>
      <dgm:spPr/>
      <dgm:t>
        <a:bodyPr/>
        <a:lstStyle/>
        <a:p>
          <a:r>
            <a:rPr lang="ru-RU" sz="1800" dirty="0" smtClean="0"/>
            <a:t>6 КЛАСС</a:t>
          </a:r>
          <a:endParaRPr lang="ru-RU" sz="1800" dirty="0"/>
        </a:p>
      </dgm:t>
    </dgm:pt>
    <dgm:pt modelId="{1C9A9C0F-2926-43DC-A14F-B87BFC51A0AC}" type="parTrans" cxnId="{A92E0763-5988-4820-A005-3FE94ABCFCFF}">
      <dgm:prSet/>
      <dgm:spPr/>
      <dgm:t>
        <a:bodyPr/>
        <a:lstStyle/>
        <a:p>
          <a:endParaRPr lang="ru-RU" sz="1200"/>
        </a:p>
      </dgm:t>
    </dgm:pt>
    <dgm:pt modelId="{1C50DA0A-C7C6-4C23-B91F-5024C8CC9348}" type="sibTrans" cxnId="{A92E0763-5988-4820-A005-3FE94ABCFCFF}">
      <dgm:prSet/>
      <dgm:spPr/>
      <dgm:t>
        <a:bodyPr/>
        <a:lstStyle/>
        <a:p>
          <a:endParaRPr lang="ru-RU" sz="1200"/>
        </a:p>
      </dgm:t>
    </dgm:pt>
    <dgm:pt modelId="{CCA45049-3148-42EE-8D95-C33E22E134AD}">
      <dgm:prSet phldrT="[Текст]" custT="1"/>
      <dgm:spPr/>
      <dgm:t>
        <a:bodyPr/>
        <a:lstStyle/>
        <a:p>
          <a:r>
            <a:rPr lang="ru-RU" sz="1800" dirty="0" smtClean="0"/>
            <a:t>133 УЧАЩИХСЯ</a:t>
          </a:r>
          <a:endParaRPr lang="ru-RU" sz="1800" dirty="0"/>
        </a:p>
      </dgm:t>
    </dgm:pt>
    <dgm:pt modelId="{D0B8DA4D-EBEB-402E-A249-A24131F526CF}" type="parTrans" cxnId="{50D9ED8F-9AA6-45EB-A792-1BD0FD06392B}">
      <dgm:prSet/>
      <dgm:spPr/>
      <dgm:t>
        <a:bodyPr/>
        <a:lstStyle/>
        <a:p>
          <a:endParaRPr lang="ru-RU" sz="1200"/>
        </a:p>
      </dgm:t>
    </dgm:pt>
    <dgm:pt modelId="{A79DB5EB-C20E-44E0-81EF-4E7478CC5A23}" type="sibTrans" cxnId="{50D9ED8F-9AA6-45EB-A792-1BD0FD06392B}">
      <dgm:prSet/>
      <dgm:spPr/>
      <dgm:t>
        <a:bodyPr/>
        <a:lstStyle/>
        <a:p>
          <a:endParaRPr lang="ru-RU" sz="1200"/>
        </a:p>
      </dgm:t>
    </dgm:pt>
    <dgm:pt modelId="{5A17D13F-8813-453E-BE22-A6CABB96275D}">
      <dgm:prSet phldrT="[Текст]" custT="1"/>
      <dgm:spPr/>
      <dgm:t>
        <a:bodyPr/>
        <a:lstStyle/>
        <a:p>
          <a:r>
            <a:rPr lang="ru-RU" sz="1600" dirty="0" smtClean="0"/>
            <a:t>Русский язык, математика, история, биология, география, обществознание</a:t>
          </a:r>
          <a:endParaRPr lang="ru-RU" sz="1600" dirty="0"/>
        </a:p>
      </dgm:t>
    </dgm:pt>
    <dgm:pt modelId="{10A30CF4-B1EF-4037-B6D6-5A18C24AAF07}" type="parTrans" cxnId="{241AD560-9359-48CD-BF4C-051925EF849A}">
      <dgm:prSet/>
      <dgm:spPr/>
      <dgm:t>
        <a:bodyPr/>
        <a:lstStyle/>
        <a:p>
          <a:endParaRPr lang="ru-RU" sz="1200"/>
        </a:p>
      </dgm:t>
    </dgm:pt>
    <dgm:pt modelId="{96335D76-C313-4BD0-B3C9-4B0DD5EB8099}" type="sibTrans" cxnId="{241AD560-9359-48CD-BF4C-051925EF849A}">
      <dgm:prSet/>
      <dgm:spPr/>
      <dgm:t>
        <a:bodyPr/>
        <a:lstStyle/>
        <a:p>
          <a:endParaRPr lang="ru-RU" sz="1200"/>
        </a:p>
      </dgm:t>
    </dgm:pt>
    <dgm:pt modelId="{94CF12BB-22A7-4138-A9CE-98BA4FD8C161}" type="pres">
      <dgm:prSet presAssocID="{4B4D126F-6CD4-4064-A3E0-91A4397CA664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31131DB-2977-409D-91FE-C118D27F14B5}" type="pres">
      <dgm:prSet presAssocID="{5488348D-ED78-4E81-BB97-15B61E047BBD}" presName="root" presStyleCnt="0">
        <dgm:presLayoutVars>
          <dgm:chMax/>
          <dgm:chPref/>
        </dgm:presLayoutVars>
      </dgm:prSet>
      <dgm:spPr/>
    </dgm:pt>
    <dgm:pt modelId="{D1214745-D45B-47CD-B847-4AEE8D6148BA}" type="pres">
      <dgm:prSet presAssocID="{5488348D-ED78-4E81-BB97-15B61E047BBD}" presName="rootComposite" presStyleCnt="0">
        <dgm:presLayoutVars/>
      </dgm:prSet>
      <dgm:spPr/>
    </dgm:pt>
    <dgm:pt modelId="{B288B0A1-77D8-4014-881A-89EE68F5C134}" type="pres">
      <dgm:prSet presAssocID="{5488348D-ED78-4E81-BB97-15B61E047BBD}" presName="ParentAccent" presStyleLbl="alignNode1" presStyleIdx="0" presStyleCnt="3"/>
      <dgm:spPr/>
    </dgm:pt>
    <dgm:pt modelId="{99ABB364-E5B0-4C5D-98E3-63904BABFE08}" type="pres">
      <dgm:prSet presAssocID="{5488348D-ED78-4E81-BB97-15B61E047BBD}" presName="ParentSmallAccent" presStyleLbl="fgAcc1" presStyleIdx="0" presStyleCnt="3"/>
      <dgm:spPr/>
    </dgm:pt>
    <dgm:pt modelId="{683ED37E-404A-4443-8D57-F82A0D7A8181}" type="pres">
      <dgm:prSet presAssocID="{5488348D-ED78-4E81-BB97-15B61E047BBD}" presName="Parent" presStyleLbl="revTx" presStyleIdx="0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D89405-8E33-4D8E-8F1F-C9E52F3EB267}" type="pres">
      <dgm:prSet presAssocID="{5488348D-ED78-4E81-BB97-15B61E047BBD}" presName="childShape" presStyleCnt="0">
        <dgm:presLayoutVars>
          <dgm:chMax val="0"/>
          <dgm:chPref val="0"/>
        </dgm:presLayoutVars>
      </dgm:prSet>
      <dgm:spPr/>
    </dgm:pt>
    <dgm:pt modelId="{CA977685-B3B8-45CC-9F64-043518FBE8E9}" type="pres">
      <dgm:prSet presAssocID="{639337FE-7AF5-4757-8177-727A3E0A55D5}" presName="childComposite" presStyleCnt="0">
        <dgm:presLayoutVars>
          <dgm:chMax val="0"/>
          <dgm:chPref val="0"/>
        </dgm:presLayoutVars>
      </dgm:prSet>
      <dgm:spPr/>
    </dgm:pt>
    <dgm:pt modelId="{9F1DF7DC-A1D7-4F9F-AFCE-07C2065B8226}" type="pres">
      <dgm:prSet presAssocID="{639337FE-7AF5-4757-8177-727A3E0A55D5}" presName="ChildAccent" presStyleLbl="solidFgAcc1" presStyleIdx="0" presStyleCnt="6"/>
      <dgm:spPr/>
    </dgm:pt>
    <dgm:pt modelId="{B518CB8D-7ABC-4D49-90F2-CB3E01FC252C}" type="pres">
      <dgm:prSet presAssocID="{639337FE-7AF5-4757-8177-727A3E0A55D5}" presName="Child" presStyleLbl="revTx" presStyleIdx="1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83790-2D88-4D1B-899C-C8D38766A0FE}" type="pres">
      <dgm:prSet presAssocID="{1A2EA387-E174-4429-98AD-82AD8944CC74}" presName="childComposite" presStyleCnt="0">
        <dgm:presLayoutVars>
          <dgm:chMax val="0"/>
          <dgm:chPref val="0"/>
        </dgm:presLayoutVars>
      </dgm:prSet>
      <dgm:spPr/>
    </dgm:pt>
    <dgm:pt modelId="{048B310B-D0E4-416C-AF8E-841B049AE8CA}" type="pres">
      <dgm:prSet presAssocID="{1A2EA387-E174-4429-98AD-82AD8944CC74}" presName="ChildAccent" presStyleLbl="solidFgAcc1" presStyleIdx="1" presStyleCnt="6"/>
      <dgm:spPr/>
    </dgm:pt>
    <dgm:pt modelId="{ABAA58A3-D4D8-433A-A45F-D3268B46AF57}" type="pres">
      <dgm:prSet presAssocID="{1A2EA387-E174-4429-98AD-82AD8944CC74}" presName="Child" presStyleLbl="revTx" presStyleIdx="2" presStyleCnt="9" custScaleX="103459" custScaleY="2518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A0D23-AEE2-4267-8BD8-9B234CAF90D5}" type="pres">
      <dgm:prSet presAssocID="{D978B7B9-ED97-4423-8091-56726C5870F4}" presName="root" presStyleCnt="0">
        <dgm:presLayoutVars>
          <dgm:chMax/>
          <dgm:chPref/>
        </dgm:presLayoutVars>
      </dgm:prSet>
      <dgm:spPr/>
    </dgm:pt>
    <dgm:pt modelId="{2E1809C1-1C6C-4869-A100-7D8D1761EB1F}" type="pres">
      <dgm:prSet presAssocID="{D978B7B9-ED97-4423-8091-56726C5870F4}" presName="rootComposite" presStyleCnt="0">
        <dgm:presLayoutVars/>
      </dgm:prSet>
      <dgm:spPr/>
    </dgm:pt>
    <dgm:pt modelId="{A8EC56A1-B477-4273-A431-F3916C3237D2}" type="pres">
      <dgm:prSet presAssocID="{D978B7B9-ED97-4423-8091-56726C5870F4}" presName="ParentAccent" presStyleLbl="alignNode1" presStyleIdx="1" presStyleCnt="3"/>
      <dgm:spPr/>
    </dgm:pt>
    <dgm:pt modelId="{D398B531-EA4A-49AD-8A90-8C17ACD43543}" type="pres">
      <dgm:prSet presAssocID="{D978B7B9-ED97-4423-8091-56726C5870F4}" presName="ParentSmallAccent" presStyleLbl="fgAcc1" presStyleIdx="1" presStyleCnt="3"/>
      <dgm:spPr/>
    </dgm:pt>
    <dgm:pt modelId="{13CAD7BA-A0DC-48D1-899B-144C63CC0B51}" type="pres">
      <dgm:prSet presAssocID="{D978B7B9-ED97-4423-8091-56726C5870F4}" presName="Parent" presStyleLbl="revTx" presStyleIdx="3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7ED21-D832-4B9C-AC4F-3AA38A112109}" type="pres">
      <dgm:prSet presAssocID="{D978B7B9-ED97-4423-8091-56726C5870F4}" presName="childShape" presStyleCnt="0">
        <dgm:presLayoutVars>
          <dgm:chMax val="0"/>
          <dgm:chPref val="0"/>
        </dgm:presLayoutVars>
      </dgm:prSet>
      <dgm:spPr/>
    </dgm:pt>
    <dgm:pt modelId="{F5F45FBD-E843-43EF-A3AB-7C02921F0121}" type="pres">
      <dgm:prSet presAssocID="{7AD1D22C-5CFF-442B-B526-FCE9E09EB23C}" presName="childComposite" presStyleCnt="0">
        <dgm:presLayoutVars>
          <dgm:chMax val="0"/>
          <dgm:chPref val="0"/>
        </dgm:presLayoutVars>
      </dgm:prSet>
      <dgm:spPr/>
    </dgm:pt>
    <dgm:pt modelId="{992706E0-06D6-4497-B304-497A43899649}" type="pres">
      <dgm:prSet presAssocID="{7AD1D22C-5CFF-442B-B526-FCE9E09EB23C}" presName="ChildAccent" presStyleLbl="solidFgAcc1" presStyleIdx="2" presStyleCnt="6"/>
      <dgm:spPr/>
    </dgm:pt>
    <dgm:pt modelId="{C8500CFA-DECC-4EA4-8B22-B96DDA4DBA59}" type="pres">
      <dgm:prSet presAssocID="{7AD1D22C-5CFF-442B-B526-FCE9E09EB23C}" presName="Child" presStyleLbl="revTx" presStyleIdx="4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CA40D-CF3E-40F3-B119-89B6CCFD29D8}" type="pres">
      <dgm:prSet presAssocID="{E7E0C04F-FD86-4071-99E2-2DC4ACF86DE2}" presName="childComposite" presStyleCnt="0">
        <dgm:presLayoutVars>
          <dgm:chMax val="0"/>
          <dgm:chPref val="0"/>
        </dgm:presLayoutVars>
      </dgm:prSet>
      <dgm:spPr/>
    </dgm:pt>
    <dgm:pt modelId="{1BECE7D5-D4DF-489F-AC61-1F45F7C60DE5}" type="pres">
      <dgm:prSet presAssocID="{E7E0C04F-FD86-4071-99E2-2DC4ACF86DE2}" presName="ChildAccent" presStyleLbl="solidFgAcc1" presStyleIdx="3" presStyleCnt="6"/>
      <dgm:spPr/>
    </dgm:pt>
    <dgm:pt modelId="{0F80BB47-BFFE-4A9E-91EE-BC540551BA47}" type="pres">
      <dgm:prSet presAssocID="{E7E0C04F-FD86-4071-99E2-2DC4ACF86DE2}" presName="Child" presStyleLbl="revTx" presStyleIdx="5" presStyleCnt="9" custLinFactNeighborX="2081" custLinFactNeighborY="367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0E4BA-3104-462D-A770-B1552E79C248}" type="pres">
      <dgm:prSet presAssocID="{FEA926E6-607C-406D-A92A-C32B9A6F8A04}" presName="root" presStyleCnt="0">
        <dgm:presLayoutVars>
          <dgm:chMax/>
          <dgm:chPref/>
        </dgm:presLayoutVars>
      </dgm:prSet>
      <dgm:spPr/>
    </dgm:pt>
    <dgm:pt modelId="{57DB7EF5-E31C-4D16-AA98-89AE5E6039CC}" type="pres">
      <dgm:prSet presAssocID="{FEA926E6-607C-406D-A92A-C32B9A6F8A04}" presName="rootComposite" presStyleCnt="0">
        <dgm:presLayoutVars/>
      </dgm:prSet>
      <dgm:spPr/>
    </dgm:pt>
    <dgm:pt modelId="{A216778A-DFCF-4320-9E45-550C87A60EC3}" type="pres">
      <dgm:prSet presAssocID="{FEA926E6-607C-406D-A92A-C32B9A6F8A04}" presName="ParentAccent" presStyleLbl="alignNode1" presStyleIdx="2" presStyleCnt="3"/>
      <dgm:spPr/>
    </dgm:pt>
    <dgm:pt modelId="{9796EA0C-8079-4BBF-8605-34087A3D0A02}" type="pres">
      <dgm:prSet presAssocID="{FEA926E6-607C-406D-A92A-C32B9A6F8A04}" presName="ParentSmallAccent" presStyleLbl="fgAcc1" presStyleIdx="2" presStyleCnt="3"/>
      <dgm:spPr/>
    </dgm:pt>
    <dgm:pt modelId="{0924D24F-1B9E-4E90-86F8-ED1BC81E6E49}" type="pres">
      <dgm:prSet presAssocID="{FEA926E6-607C-406D-A92A-C32B9A6F8A04}" presName="Parent" presStyleLbl="revTx" presStyleIdx="6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879F2-13AF-4E66-9EBC-6B7601CF3D29}" type="pres">
      <dgm:prSet presAssocID="{FEA926E6-607C-406D-A92A-C32B9A6F8A04}" presName="childShape" presStyleCnt="0">
        <dgm:presLayoutVars>
          <dgm:chMax val="0"/>
          <dgm:chPref val="0"/>
        </dgm:presLayoutVars>
      </dgm:prSet>
      <dgm:spPr/>
    </dgm:pt>
    <dgm:pt modelId="{8C313925-DC88-4141-BD18-5D5343A11075}" type="pres">
      <dgm:prSet presAssocID="{CCA45049-3148-42EE-8D95-C33E22E134AD}" presName="childComposite" presStyleCnt="0">
        <dgm:presLayoutVars>
          <dgm:chMax val="0"/>
          <dgm:chPref val="0"/>
        </dgm:presLayoutVars>
      </dgm:prSet>
      <dgm:spPr/>
    </dgm:pt>
    <dgm:pt modelId="{2487788A-B9CE-463A-98C8-34D7A8685AF0}" type="pres">
      <dgm:prSet presAssocID="{CCA45049-3148-42EE-8D95-C33E22E134AD}" presName="ChildAccent" presStyleLbl="solidFgAcc1" presStyleIdx="4" presStyleCnt="6"/>
      <dgm:spPr/>
    </dgm:pt>
    <dgm:pt modelId="{DAB004C1-8104-4A44-BF39-4C3A55DA22CD}" type="pres">
      <dgm:prSet presAssocID="{CCA45049-3148-42EE-8D95-C33E22E134AD}" presName="Child" presStyleLbl="revTx" presStyleIdx="7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CE82B-75EB-48EC-98AF-AE2220A50608}" type="pres">
      <dgm:prSet presAssocID="{5A17D13F-8813-453E-BE22-A6CABB96275D}" presName="childComposite" presStyleCnt="0">
        <dgm:presLayoutVars>
          <dgm:chMax val="0"/>
          <dgm:chPref val="0"/>
        </dgm:presLayoutVars>
      </dgm:prSet>
      <dgm:spPr/>
    </dgm:pt>
    <dgm:pt modelId="{C2E69C25-2D78-41F3-BA2D-BDDB8E57D86A}" type="pres">
      <dgm:prSet presAssocID="{5A17D13F-8813-453E-BE22-A6CABB96275D}" presName="ChildAccent" presStyleLbl="solidFgAcc1" presStyleIdx="5" presStyleCnt="6"/>
      <dgm:spPr/>
    </dgm:pt>
    <dgm:pt modelId="{904287D6-DF66-42A9-9D35-F2A1749E8208}" type="pres">
      <dgm:prSet presAssocID="{5A17D13F-8813-453E-BE22-A6CABB96275D}" presName="Child" presStyleLbl="revTx" presStyleIdx="8" presStyleCnt="9" custLinFactY="2428" custLinFactNeighborX="3755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FFCCEC-BD8C-4B64-AD9D-10111181EC5A}" srcId="{D978B7B9-ED97-4423-8091-56726C5870F4}" destId="{7AD1D22C-5CFF-442B-B526-FCE9E09EB23C}" srcOrd="0" destOrd="0" parTransId="{02C4E80A-1B45-481E-9C74-476E6D4B1463}" sibTransId="{4545D82F-1F7B-4A53-8630-19BE424EAC56}"/>
    <dgm:cxn modelId="{E1D94313-3148-4F57-B46A-9FDD20C69E68}" type="presOf" srcId="{1A2EA387-E174-4429-98AD-82AD8944CC74}" destId="{ABAA58A3-D4D8-433A-A45F-D3268B46AF57}" srcOrd="0" destOrd="0" presId="urn:microsoft.com/office/officeart/2008/layout/SquareAccentList"/>
    <dgm:cxn modelId="{1CE40417-6742-42CA-8888-2667BB996023}" type="presOf" srcId="{CCA45049-3148-42EE-8D95-C33E22E134AD}" destId="{DAB004C1-8104-4A44-BF39-4C3A55DA22CD}" srcOrd="0" destOrd="0" presId="urn:microsoft.com/office/officeart/2008/layout/SquareAccentList"/>
    <dgm:cxn modelId="{4AE77E20-400B-412B-91EA-40B73149088A}" type="presOf" srcId="{7AD1D22C-5CFF-442B-B526-FCE9E09EB23C}" destId="{C8500CFA-DECC-4EA4-8B22-B96DDA4DBA59}" srcOrd="0" destOrd="0" presId="urn:microsoft.com/office/officeart/2008/layout/SquareAccentList"/>
    <dgm:cxn modelId="{A92E0763-5988-4820-A005-3FE94ABCFCFF}" srcId="{4B4D126F-6CD4-4064-A3E0-91A4397CA664}" destId="{FEA926E6-607C-406D-A92A-C32B9A6F8A04}" srcOrd="2" destOrd="0" parTransId="{1C9A9C0F-2926-43DC-A14F-B87BFC51A0AC}" sibTransId="{1C50DA0A-C7C6-4C23-B91F-5024C8CC9348}"/>
    <dgm:cxn modelId="{50D9ED8F-9AA6-45EB-A792-1BD0FD06392B}" srcId="{FEA926E6-607C-406D-A92A-C32B9A6F8A04}" destId="{CCA45049-3148-42EE-8D95-C33E22E134AD}" srcOrd="0" destOrd="0" parTransId="{D0B8DA4D-EBEB-402E-A249-A24131F526CF}" sibTransId="{A79DB5EB-C20E-44E0-81EF-4E7478CC5A23}"/>
    <dgm:cxn modelId="{3C6FDB04-8D84-4910-8B28-32B2D1E619C3}" type="presOf" srcId="{D978B7B9-ED97-4423-8091-56726C5870F4}" destId="{13CAD7BA-A0DC-48D1-899B-144C63CC0B51}" srcOrd="0" destOrd="0" presId="urn:microsoft.com/office/officeart/2008/layout/SquareAccentList"/>
    <dgm:cxn modelId="{41CAF36F-4C9B-4644-A8C1-D62A4DE6744B}" type="presOf" srcId="{639337FE-7AF5-4757-8177-727A3E0A55D5}" destId="{B518CB8D-7ABC-4D49-90F2-CB3E01FC252C}" srcOrd="0" destOrd="0" presId="urn:microsoft.com/office/officeart/2008/layout/SquareAccentList"/>
    <dgm:cxn modelId="{FD077246-C059-452F-8168-DEC724ECF79A}" type="presOf" srcId="{E7E0C04F-FD86-4071-99E2-2DC4ACF86DE2}" destId="{0F80BB47-BFFE-4A9E-91EE-BC540551BA47}" srcOrd="0" destOrd="0" presId="urn:microsoft.com/office/officeart/2008/layout/SquareAccentList"/>
    <dgm:cxn modelId="{6663F87B-06F4-48B0-A583-1EB75679CE0B}" type="presOf" srcId="{5A17D13F-8813-453E-BE22-A6CABB96275D}" destId="{904287D6-DF66-42A9-9D35-F2A1749E8208}" srcOrd="0" destOrd="0" presId="urn:microsoft.com/office/officeart/2008/layout/SquareAccentList"/>
    <dgm:cxn modelId="{8C0AE0E8-63D8-4055-AAAE-0C6343F9ACB8}" type="presOf" srcId="{4B4D126F-6CD4-4064-A3E0-91A4397CA664}" destId="{94CF12BB-22A7-4138-A9CE-98BA4FD8C161}" srcOrd="0" destOrd="0" presId="urn:microsoft.com/office/officeart/2008/layout/SquareAccentList"/>
    <dgm:cxn modelId="{093358A6-FBF1-401E-A1D8-A67C5B040033}" srcId="{5488348D-ED78-4E81-BB97-15B61E047BBD}" destId="{1A2EA387-E174-4429-98AD-82AD8944CC74}" srcOrd="1" destOrd="0" parTransId="{B0675E0C-422A-4A62-B799-7151ADBDF6B4}" sibTransId="{1E7849B8-47FB-4CDF-9759-9DA9A8EA5FBD}"/>
    <dgm:cxn modelId="{B033B922-1739-4797-9595-72B749FE1E35}" srcId="{4B4D126F-6CD4-4064-A3E0-91A4397CA664}" destId="{5488348D-ED78-4E81-BB97-15B61E047BBD}" srcOrd="0" destOrd="0" parTransId="{5BC07FE9-9A99-4CED-9465-12D4DC3CD199}" sibTransId="{F1805399-861D-4439-B3F3-B031FDE8CE76}"/>
    <dgm:cxn modelId="{06D07E56-61F2-4C34-885D-B721FED9F870}" type="presOf" srcId="{FEA926E6-607C-406D-A92A-C32B9A6F8A04}" destId="{0924D24F-1B9E-4E90-86F8-ED1BC81E6E49}" srcOrd="0" destOrd="0" presId="urn:microsoft.com/office/officeart/2008/layout/SquareAccentList"/>
    <dgm:cxn modelId="{FA37C4D3-CBF9-4F55-B956-80C45EDBDF30}" srcId="{5488348D-ED78-4E81-BB97-15B61E047BBD}" destId="{639337FE-7AF5-4757-8177-727A3E0A55D5}" srcOrd="0" destOrd="0" parTransId="{A89BD1FB-18B4-4975-A39B-67CBF5442B61}" sibTransId="{D3ED1435-CC80-4BD9-BF20-CC76DE274783}"/>
    <dgm:cxn modelId="{EC05021A-5301-45D3-844D-B7A43529093B}" type="presOf" srcId="{5488348D-ED78-4E81-BB97-15B61E047BBD}" destId="{683ED37E-404A-4443-8D57-F82A0D7A8181}" srcOrd="0" destOrd="0" presId="urn:microsoft.com/office/officeart/2008/layout/SquareAccentList"/>
    <dgm:cxn modelId="{241AD560-9359-48CD-BF4C-051925EF849A}" srcId="{FEA926E6-607C-406D-A92A-C32B9A6F8A04}" destId="{5A17D13F-8813-453E-BE22-A6CABB96275D}" srcOrd="1" destOrd="0" parTransId="{10A30CF4-B1EF-4037-B6D6-5A18C24AAF07}" sibTransId="{96335D76-C313-4BD0-B3C9-4B0DD5EB8099}"/>
    <dgm:cxn modelId="{760FE10B-1AB1-43B8-A95A-471CA8131FC1}" srcId="{D978B7B9-ED97-4423-8091-56726C5870F4}" destId="{E7E0C04F-FD86-4071-99E2-2DC4ACF86DE2}" srcOrd="1" destOrd="0" parTransId="{1598F7AB-E2D4-4702-BF32-C4616C2837FB}" sibTransId="{E85EBB65-4A39-4A15-BC6A-E2E4F3E86A98}"/>
    <dgm:cxn modelId="{22DD8C23-D1C9-4F8B-A9F2-DE32F52AD248}" srcId="{4B4D126F-6CD4-4064-A3E0-91A4397CA664}" destId="{D978B7B9-ED97-4423-8091-56726C5870F4}" srcOrd="1" destOrd="0" parTransId="{EF6C5EA5-4339-48EB-B69B-02844058EDE9}" sibTransId="{B8DE834B-52E5-4F0F-BC0F-088BB5F474FD}"/>
    <dgm:cxn modelId="{3F51F65E-0AF5-44C6-A2DA-81E9B6274552}" type="presParOf" srcId="{94CF12BB-22A7-4138-A9CE-98BA4FD8C161}" destId="{C31131DB-2977-409D-91FE-C118D27F14B5}" srcOrd="0" destOrd="0" presId="urn:microsoft.com/office/officeart/2008/layout/SquareAccentList"/>
    <dgm:cxn modelId="{EB487DC0-6719-49A8-9101-3B3EFDBE8FDB}" type="presParOf" srcId="{C31131DB-2977-409D-91FE-C118D27F14B5}" destId="{D1214745-D45B-47CD-B847-4AEE8D6148BA}" srcOrd="0" destOrd="0" presId="urn:microsoft.com/office/officeart/2008/layout/SquareAccentList"/>
    <dgm:cxn modelId="{730BDE2E-2352-4EE1-80D8-0539E70CB1CC}" type="presParOf" srcId="{D1214745-D45B-47CD-B847-4AEE8D6148BA}" destId="{B288B0A1-77D8-4014-881A-89EE68F5C134}" srcOrd="0" destOrd="0" presId="urn:microsoft.com/office/officeart/2008/layout/SquareAccentList"/>
    <dgm:cxn modelId="{AE6610F1-91AB-426D-959C-E053E31D480C}" type="presParOf" srcId="{D1214745-D45B-47CD-B847-4AEE8D6148BA}" destId="{99ABB364-E5B0-4C5D-98E3-63904BABFE08}" srcOrd="1" destOrd="0" presId="urn:microsoft.com/office/officeart/2008/layout/SquareAccentList"/>
    <dgm:cxn modelId="{976D5F1A-A42C-4C6A-BF4A-70008C8EF5C7}" type="presParOf" srcId="{D1214745-D45B-47CD-B847-4AEE8D6148BA}" destId="{683ED37E-404A-4443-8D57-F82A0D7A8181}" srcOrd="2" destOrd="0" presId="urn:microsoft.com/office/officeart/2008/layout/SquareAccentList"/>
    <dgm:cxn modelId="{B7722828-5992-4A08-B901-A4FF3454FEE3}" type="presParOf" srcId="{C31131DB-2977-409D-91FE-C118D27F14B5}" destId="{9DD89405-8E33-4D8E-8F1F-C9E52F3EB267}" srcOrd="1" destOrd="0" presId="urn:microsoft.com/office/officeart/2008/layout/SquareAccentList"/>
    <dgm:cxn modelId="{3A25C604-C5B7-4FCA-8659-772B0A1123EA}" type="presParOf" srcId="{9DD89405-8E33-4D8E-8F1F-C9E52F3EB267}" destId="{CA977685-B3B8-45CC-9F64-043518FBE8E9}" srcOrd="0" destOrd="0" presId="urn:microsoft.com/office/officeart/2008/layout/SquareAccentList"/>
    <dgm:cxn modelId="{3C64C795-9221-4DAE-8DF0-E2CA9F6433DD}" type="presParOf" srcId="{CA977685-B3B8-45CC-9F64-043518FBE8E9}" destId="{9F1DF7DC-A1D7-4F9F-AFCE-07C2065B8226}" srcOrd="0" destOrd="0" presId="urn:microsoft.com/office/officeart/2008/layout/SquareAccentList"/>
    <dgm:cxn modelId="{2DD27853-4875-4076-AAF9-691FA0F83A09}" type="presParOf" srcId="{CA977685-B3B8-45CC-9F64-043518FBE8E9}" destId="{B518CB8D-7ABC-4D49-90F2-CB3E01FC252C}" srcOrd="1" destOrd="0" presId="urn:microsoft.com/office/officeart/2008/layout/SquareAccentList"/>
    <dgm:cxn modelId="{38BA3834-BCBE-48A6-A90B-2BCBA03B1A6B}" type="presParOf" srcId="{9DD89405-8E33-4D8E-8F1F-C9E52F3EB267}" destId="{DA083790-2D88-4D1B-899C-C8D38766A0FE}" srcOrd="1" destOrd="0" presId="urn:microsoft.com/office/officeart/2008/layout/SquareAccentList"/>
    <dgm:cxn modelId="{6F3CB786-9AAE-480E-AF3C-1AE5C5D072D4}" type="presParOf" srcId="{DA083790-2D88-4D1B-899C-C8D38766A0FE}" destId="{048B310B-D0E4-416C-AF8E-841B049AE8CA}" srcOrd="0" destOrd="0" presId="urn:microsoft.com/office/officeart/2008/layout/SquareAccentList"/>
    <dgm:cxn modelId="{F46A369F-B14A-432E-9887-BFFDA68808CA}" type="presParOf" srcId="{DA083790-2D88-4D1B-899C-C8D38766A0FE}" destId="{ABAA58A3-D4D8-433A-A45F-D3268B46AF57}" srcOrd="1" destOrd="0" presId="urn:microsoft.com/office/officeart/2008/layout/SquareAccentList"/>
    <dgm:cxn modelId="{A3155374-F864-42E3-A67F-66CF0BEA4319}" type="presParOf" srcId="{94CF12BB-22A7-4138-A9CE-98BA4FD8C161}" destId="{293A0D23-AEE2-4267-8BD8-9B234CAF90D5}" srcOrd="1" destOrd="0" presId="urn:microsoft.com/office/officeart/2008/layout/SquareAccentList"/>
    <dgm:cxn modelId="{1D058AC0-D6FA-4BA6-8AB7-0AED5278B9F9}" type="presParOf" srcId="{293A0D23-AEE2-4267-8BD8-9B234CAF90D5}" destId="{2E1809C1-1C6C-4869-A100-7D8D1761EB1F}" srcOrd="0" destOrd="0" presId="urn:microsoft.com/office/officeart/2008/layout/SquareAccentList"/>
    <dgm:cxn modelId="{3A5D3E7E-0CE2-4AB9-94DB-1B6CCEEDCB85}" type="presParOf" srcId="{2E1809C1-1C6C-4869-A100-7D8D1761EB1F}" destId="{A8EC56A1-B477-4273-A431-F3916C3237D2}" srcOrd="0" destOrd="0" presId="urn:microsoft.com/office/officeart/2008/layout/SquareAccentList"/>
    <dgm:cxn modelId="{438A62B9-E10A-4801-B353-62DB5ED63F35}" type="presParOf" srcId="{2E1809C1-1C6C-4869-A100-7D8D1761EB1F}" destId="{D398B531-EA4A-49AD-8A90-8C17ACD43543}" srcOrd="1" destOrd="0" presId="urn:microsoft.com/office/officeart/2008/layout/SquareAccentList"/>
    <dgm:cxn modelId="{FB3D75D7-B9B0-4E93-8383-2A254E34286F}" type="presParOf" srcId="{2E1809C1-1C6C-4869-A100-7D8D1761EB1F}" destId="{13CAD7BA-A0DC-48D1-899B-144C63CC0B51}" srcOrd="2" destOrd="0" presId="urn:microsoft.com/office/officeart/2008/layout/SquareAccentList"/>
    <dgm:cxn modelId="{0EAA0357-B49A-491A-B715-A809F7772D5D}" type="presParOf" srcId="{293A0D23-AEE2-4267-8BD8-9B234CAF90D5}" destId="{6107ED21-D832-4B9C-AC4F-3AA38A112109}" srcOrd="1" destOrd="0" presId="urn:microsoft.com/office/officeart/2008/layout/SquareAccentList"/>
    <dgm:cxn modelId="{DFE32FA9-01F8-47DC-B412-9ABCB740DB3B}" type="presParOf" srcId="{6107ED21-D832-4B9C-AC4F-3AA38A112109}" destId="{F5F45FBD-E843-43EF-A3AB-7C02921F0121}" srcOrd="0" destOrd="0" presId="urn:microsoft.com/office/officeart/2008/layout/SquareAccentList"/>
    <dgm:cxn modelId="{9499C329-36BC-47A8-A121-FC0EA2A8578E}" type="presParOf" srcId="{F5F45FBD-E843-43EF-A3AB-7C02921F0121}" destId="{992706E0-06D6-4497-B304-497A43899649}" srcOrd="0" destOrd="0" presId="urn:microsoft.com/office/officeart/2008/layout/SquareAccentList"/>
    <dgm:cxn modelId="{FAF00A5D-DC60-4843-B95F-6AEA72C41943}" type="presParOf" srcId="{F5F45FBD-E843-43EF-A3AB-7C02921F0121}" destId="{C8500CFA-DECC-4EA4-8B22-B96DDA4DBA59}" srcOrd="1" destOrd="0" presId="urn:microsoft.com/office/officeart/2008/layout/SquareAccentList"/>
    <dgm:cxn modelId="{C7672520-982A-40E9-A8C9-0AFDE24F1254}" type="presParOf" srcId="{6107ED21-D832-4B9C-AC4F-3AA38A112109}" destId="{0CCCA40D-CF3E-40F3-B119-89B6CCFD29D8}" srcOrd="1" destOrd="0" presId="urn:microsoft.com/office/officeart/2008/layout/SquareAccentList"/>
    <dgm:cxn modelId="{C4562E02-DEDA-4873-97A8-3AFD17E8E828}" type="presParOf" srcId="{0CCCA40D-CF3E-40F3-B119-89B6CCFD29D8}" destId="{1BECE7D5-D4DF-489F-AC61-1F45F7C60DE5}" srcOrd="0" destOrd="0" presId="urn:microsoft.com/office/officeart/2008/layout/SquareAccentList"/>
    <dgm:cxn modelId="{DC7EC1AD-9B90-4F5C-A869-B03E8871C5D9}" type="presParOf" srcId="{0CCCA40D-CF3E-40F3-B119-89B6CCFD29D8}" destId="{0F80BB47-BFFE-4A9E-91EE-BC540551BA47}" srcOrd="1" destOrd="0" presId="urn:microsoft.com/office/officeart/2008/layout/SquareAccentList"/>
    <dgm:cxn modelId="{EAD94F83-0797-4C70-94AD-0F5DE20759F9}" type="presParOf" srcId="{94CF12BB-22A7-4138-A9CE-98BA4FD8C161}" destId="{BF20E4BA-3104-462D-A770-B1552E79C248}" srcOrd="2" destOrd="0" presId="urn:microsoft.com/office/officeart/2008/layout/SquareAccentList"/>
    <dgm:cxn modelId="{A2352EEB-D008-45A5-AFAE-3C0C717908C2}" type="presParOf" srcId="{BF20E4BA-3104-462D-A770-B1552E79C248}" destId="{57DB7EF5-E31C-4D16-AA98-89AE5E6039CC}" srcOrd="0" destOrd="0" presId="urn:microsoft.com/office/officeart/2008/layout/SquareAccentList"/>
    <dgm:cxn modelId="{0663DC2E-7226-4C5B-A9AF-118B1C4187A7}" type="presParOf" srcId="{57DB7EF5-E31C-4D16-AA98-89AE5E6039CC}" destId="{A216778A-DFCF-4320-9E45-550C87A60EC3}" srcOrd="0" destOrd="0" presId="urn:microsoft.com/office/officeart/2008/layout/SquareAccentList"/>
    <dgm:cxn modelId="{DB9551B6-BDA5-40B1-B467-8E37E61E46CD}" type="presParOf" srcId="{57DB7EF5-E31C-4D16-AA98-89AE5E6039CC}" destId="{9796EA0C-8079-4BBF-8605-34087A3D0A02}" srcOrd="1" destOrd="0" presId="urn:microsoft.com/office/officeart/2008/layout/SquareAccentList"/>
    <dgm:cxn modelId="{B59A7548-69DA-4539-97CB-4A89F9696003}" type="presParOf" srcId="{57DB7EF5-E31C-4D16-AA98-89AE5E6039CC}" destId="{0924D24F-1B9E-4E90-86F8-ED1BC81E6E49}" srcOrd="2" destOrd="0" presId="urn:microsoft.com/office/officeart/2008/layout/SquareAccentList"/>
    <dgm:cxn modelId="{D87A453D-6A28-47A1-A73F-0294335558F5}" type="presParOf" srcId="{BF20E4BA-3104-462D-A770-B1552E79C248}" destId="{778879F2-13AF-4E66-9EBC-6B7601CF3D29}" srcOrd="1" destOrd="0" presId="urn:microsoft.com/office/officeart/2008/layout/SquareAccentList"/>
    <dgm:cxn modelId="{3E7F8DCF-1A9F-456D-9579-F54E09873F58}" type="presParOf" srcId="{778879F2-13AF-4E66-9EBC-6B7601CF3D29}" destId="{8C313925-DC88-4141-BD18-5D5343A11075}" srcOrd="0" destOrd="0" presId="urn:microsoft.com/office/officeart/2008/layout/SquareAccentList"/>
    <dgm:cxn modelId="{A926C0DF-A5F0-4C62-AE9D-3AB901AEC49B}" type="presParOf" srcId="{8C313925-DC88-4141-BD18-5D5343A11075}" destId="{2487788A-B9CE-463A-98C8-34D7A8685AF0}" srcOrd="0" destOrd="0" presId="urn:microsoft.com/office/officeart/2008/layout/SquareAccentList"/>
    <dgm:cxn modelId="{C50416BC-6072-4A1E-8C36-902B84029288}" type="presParOf" srcId="{8C313925-DC88-4141-BD18-5D5343A11075}" destId="{DAB004C1-8104-4A44-BF39-4C3A55DA22CD}" srcOrd="1" destOrd="0" presId="urn:microsoft.com/office/officeart/2008/layout/SquareAccentList"/>
    <dgm:cxn modelId="{1706B4CC-064A-4E11-94C9-0BB58D753FE5}" type="presParOf" srcId="{778879F2-13AF-4E66-9EBC-6B7601CF3D29}" destId="{347CE82B-75EB-48EC-98AF-AE2220A50608}" srcOrd="1" destOrd="0" presId="urn:microsoft.com/office/officeart/2008/layout/SquareAccentList"/>
    <dgm:cxn modelId="{3B6CEB10-6766-4BC6-AB33-6CC22AB1026F}" type="presParOf" srcId="{347CE82B-75EB-48EC-98AF-AE2220A50608}" destId="{C2E69C25-2D78-41F3-BA2D-BDDB8E57D86A}" srcOrd="0" destOrd="0" presId="urn:microsoft.com/office/officeart/2008/layout/SquareAccentList"/>
    <dgm:cxn modelId="{97F50F0F-E3E5-425F-B771-7FD896267B25}" type="presParOf" srcId="{347CE82B-75EB-48EC-98AF-AE2220A50608}" destId="{904287D6-DF66-42A9-9D35-F2A1749E820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B4D126F-6CD4-4064-A3E0-91A4397CA664}" type="doc">
      <dgm:prSet loTypeId="urn:microsoft.com/office/officeart/2008/layout/Square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88348D-ED78-4E81-BB97-15B61E047BBD}">
      <dgm:prSet phldrT="[Текст]" custT="1"/>
      <dgm:spPr/>
      <dgm:t>
        <a:bodyPr/>
        <a:lstStyle/>
        <a:p>
          <a:r>
            <a:rPr lang="ru-RU" sz="1800" dirty="0" smtClean="0"/>
            <a:t>7 КЛАСС</a:t>
          </a:r>
          <a:endParaRPr lang="ru-RU" sz="1800" dirty="0"/>
        </a:p>
      </dgm:t>
    </dgm:pt>
    <dgm:pt modelId="{5BC07FE9-9A99-4CED-9465-12D4DC3CD199}" type="parTrans" cxnId="{B033B922-1739-4797-9595-72B749FE1E35}">
      <dgm:prSet/>
      <dgm:spPr/>
      <dgm:t>
        <a:bodyPr/>
        <a:lstStyle/>
        <a:p>
          <a:endParaRPr lang="ru-RU" sz="1200"/>
        </a:p>
      </dgm:t>
    </dgm:pt>
    <dgm:pt modelId="{F1805399-861D-4439-B3F3-B031FDE8CE76}" type="sibTrans" cxnId="{B033B922-1739-4797-9595-72B749FE1E35}">
      <dgm:prSet/>
      <dgm:spPr/>
      <dgm:t>
        <a:bodyPr/>
        <a:lstStyle/>
        <a:p>
          <a:endParaRPr lang="ru-RU" sz="1200"/>
        </a:p>
      </dgm:t>
    </dgm:pt>
    <dgm:pt modelId="{639337FE-7AF5-4757-8177-727A3E0A55D5}">
      <dgm:prSet phldrT="[Текст]" custT="1"/>
      <dgm:spPr/>
      <dgm:t>
        <a:bodyPr/>
        <a:lstStyle/>
        <a:p>
          <a:r>
            <a:rPr lang="ru-RU" sz="1800" dirty="0" smtClean="0"/>
            <a:t>115 УЧАЩИХСЯ</a:t>
          </a:r>
          <a:endParaRPr lang="ru-RU" sz="1800" dirty="0"/>
        </a:p>
      </dgm:t>
    </dgm:pt>
    <dgm:pt modelId="{A89BD1FB-18B4-4975-A39B-67CBF5442B61}" type="parTrans" cxnId="{FA37C4D3-CBF9-4F55-B956-80C45EDBDF30}">
      <dgm:prSet/>
      <dgm:spPr/>
      <dgm:t>
        <a:bodyPr/>
        <a:lstStyle/>
        <a:p>
          <a:endParaRPr lang="ru-RU" sz="1200"/>
        </a:p>
      </dgm:t>
    </dgm:pt>
    <dgm:pt modelId="{D3ED1435-CC80-4BD9-BF20-CC76DE274783}" type="sibTrans" cxnId="{FA37C4D3-CBF9-4F55-B956-80C45EDBDF30}">
      <dgm:prSet/>
      <dgm:spPr/>
      <dgm:t>
        <a:bodyPr/>
        <a:lstStyle/>
        <a:p>
          <a:endParaRPr lang="ru-RU" sz="1200"/>
        </a:p>
      </dgm:t>
    </dgm:pt>
    <dgm:pt modelId="{1A2EA387-E174-4429-98AD-82AD8944CC74}">
      <dgm:prSet phldrT="[Текст]" custT="1"/>
      <dgm:spPr/>
      <dgm:t>
        <a:bodyPr/>
        <a:lstStyle/>
        <a:p>
          <a:r>
            <a:rPr lang="ru-RU" sz="1400" dirty="0" smtClean="0"/>
            <a:t>Русский язык, математика, обществознание, биология, география, физика</a:t>
          </a:r>
          <a:endParaRPr lang="ru-RU" sz="1400" dirty="0"/>
        </a:p>
      </dgm:t>
    </dgm:pt>
    <dgm:pt modelId="{B0675E0C-422A-4A62-B799-7151ADBDF6B4}" type="parTrans" cxnId="{093358A6-FBF1-401E-A1D8-A67C5B040033}">
      <dgm:prSet/>
      <dgm:spPr/>
      <dgm:t>
        <a:bodyPr/>
        <a:lstStyle/>
        <a:p>
          <a:endParaRPr lang="ru-RU" sz="1200"/>
        </a:p>
      </dgm:t>
    </dgm:pt>
    <dgm:pt modelId="{1E7849B8-47FB-4CDF-9759-9DA9A8EA5FBD}" type="sibTrans" cxnId="{093358A6-FBF1-401E-A1D8-A67C5B040033}">
      <dgm:prSet/>
      <dgm:spPr/>
      <dgm:t>
        <a:bodyPr/>
        <a:lstStyle/>
        <a:p>
          <a:endParaRPr lang="ru-RU" sz="1200"/>
        </a:p>
      </dgm:t>
    </dgm:pt>
    <dgm:pt modelId="{D978B7B9-ED97-4423-8091-56726C5870F4}">
      <dgm:prSet phldrT="[Текст]" custT="1"/>
      <dgm:spPr/>
      <dgm:t>
        <a:bodyPr/>
        <a:lstStyle/>
        <a:p>
          <a:r>
            <a:rPr lang="ru-RU" sz="1800" dirty="0" smtClean="0"/>
            <a:t>11 КЛАСС</a:t>
          </a:r>
          <a:endParaRPr lang="ru-RU" sz="1800" dirty="0"/>
        </a:p>
      </dgm:t>
    </dgm:pt>
    <dgm:pt modelId="{EF6C5EA5-4339-48EB-B69B-02844058EDE9}" type="parTrans" cxnId="{22DD8C23-D1C9-4F8B-A9F2-DE32F52AD248}">
      <dgm:prSet/>
      <dgm:spPr/>
      <dgm:t>
        <a:bodyPr/>
        <a:lstStyle/>
        <a:p>
          <a:endParaRPr lang="ru-RU" sz="1200"/>
        </a:p>
      </dgm:t>
    </dgm:pt>
    <dgm:pt modelId="{B8DE834B-52E5-4F0F-BC0F-088BB5F474FD}" type="sibTrans" cxnId="{22DD8C23-D1C9-4F8B-A9F2-DE32F52AD248}">
      <dgm:prSet/>
      <dgm:spPr/>
      <dgm:t>
        <a:bodyPr/>
        <a:lstStyle/>
        <a:p>
          <a:endParaRPr lang="ru-RU" sz="1200"/>
        </a:p>
      </dgm:t>
    </dgm:pt>
    <dgm:pt modelId="{7AD1D22C-5CFF-442B-B526-FCE9E09EB23C}">
      <dgm:prSet phldrT="[Текст]" custT="1"/>
      <dgm:spPr/>
      <dgm:t>
        <a:bodyPr/>
        <a:lstStyle/>
        <a:p>
          <a:r>
            <a:rPr lang="ru-RU" sz="1800" dirty="0" smtClean="0"/>
            <a:t>106 УЧАЩИХСЯ</a:t>
          </a:r>
          <a:endParaRPr lang="ru-RU" sz="1800" dirty="0"/>
        </a:p>
      </dgm:t>
    </dgm:pt>
    <dgm:pt modelId="{02C4E80A-1B45-481E-9C74-476E6D4B1463}" type="parTrans" cxnId="{56FFCCEC-BD8C-4B64-AD9D-10111181EC5A}">
      <dgm:prSet/>
      <dgm:spPr/>
      <dgm:t>
        <a:bodyPr/>
        <a:lstStyle/>
        <a:p>
          <a:endParaRPr lang="ru-RU" sz="1200"/>
        </a:p>
      </dgm:t>
    </dgm:pt>
    <dgm:pt modelId="{4545D82F-1F7B-4A53-8630-19BE424EAC56}" type="sibTrans" cxnId="{56FFCCEC-BD8C-4B64-AD9D-10111181EC5A}">
      <dgm:prSet/>
      <dgm:spPr/>
      <dgm:t>
        <a:bodyPr/>
        <a:lstStyle/>
        <a:p>
          <a:endParaRPr lang="ru-RU" sz="1200"/>
        </a:p>
      </dgm:t>
    </dgm:pt>
    <dgm:pt modelId="{E7E0C04F-FD86-4071-99E2-2DC4ACF86DE2}">
      <dgm:prSet phldrT="[Текст]" custT="1"/>
      <dgm:spPr/>
      <dgm:t>
        <a:bodyPr/>
        <a:lstStyle/>
        <a:p>
          <a:r>
            <a:rPr lang="ru-RU" sz="1600" dirty="0" smtClean="0"/>
            <a:t>История, биология, математика, русский язык</a:t>
          </a:r>
          <a:endParaRPr lang="ru-RU" sz="1600" dirty="0"/>
        </a:p>
      </dgm:t>
    </dgm:pt>
    <dgm:pt modelId="{1598F7AB-E2D4-4702-BF32-C4616C2837FB}" type="parTrans" cxnId="{760FE10B-1AB1-43B8-A95A-471CA8131FC1}">
      <dgm:prSet/>
      <dgm:spPr/>
      <dgm:t>
        <a:bodyPr/>
        <a:lstStyle/>
        <a:p>
          <a:endParaRPr lang="ru-RU" sz="1200"/>
        </a:p>
      </dgm:t>
    </dgm:pt>
    <dgm:pt modelId="{E85EBB65-4A39-4A15-BC6A-E2E4F3E86A98}" type="sibTrans" cxnId="{760FE10B-1AB1-43B8-A95A-471CA8131FC1}">
      <dgm:prSet/>
      <dgm:spPr/>
      <dgm:t>
        <a:bodyPr/>
        <a:lstStyle/>
        <a:p>
          <a:endParaRPr lang="ru-RU" sz="1200"/>
        </a:p>
      </dgm:t>
    </dgm:pt>
    <dgm:pt modelId="{94CF12BB-22A7-4138-A9CE-98BA4FD8C161}" type="pres">
      <dgm:prSet presAssocID="{4B4D126F-6CD4-4064-A3E0-91A4397CA664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31131DB-2977-409D-91FE-C118D27F14B5}" type="pres">
      <dgm:prSet presAssocID="{5488348D-ED78-4E81-BB97-15B61E047BBD}" presName="root" presStyleCnt="0">
        <dgm:presLayoutVars>
          <dgm:chMax/>
          <dgm:chPref/>
        </dgm:presLayoutVars>
      </dgm:prSet>
      <dgm:spPr/>
    </dgm:pt>
    <dgm:pt modelId="{D1214745-D45B-47CD-B847-4AEE8D6148BA}" type="pres">
      <dgm:prSet presAssocID="{5488348D-ED78-4E81-BB97-15B61E047BBD}" presName="rootComposite" presStyleCnt="0">
        <dgm:presLayoutVars/>
      </dgm:prSet>
      <dgm:spPr/>
    </dgm:pt>
    <dgm:pt modelId="{B288B0A1-77D8-4014-881A-89EE68F5C134}" type="pres">
      <dgm:prSet presAssocID="{5488348D-ED78-4E81-BB97-15B61E047BBD}" presName="ParentAccent" presStyleLbl="alignNode1" presStyleIdx="0" presStyleCnt="2"/>
      <dgm:spPr/>
    </dgm:pt>
    <dgm:pt modelId="{99ABB364-E5B0-4C5D-98E3-63904BABFE08}" type="pres">
      <dgm:prSet presAssocID="{5488348D-ED78-4E81-BB97-15B61E047BBD}" presName="ParentSmallAccent" presStyleLbl="fgAcc1" presStyleIdx="0" presStyleCnt="2"/>
      <dgm:spPr/>
    </dgm:pt>
    <dgm:pt modelId="{683ED37E-404A-4443-8D57-F82A0D7A8181}" type="pres">
      <dgm:prSet presAssocID="{5488348D-ED78-4E81-BB97-15B61E047BBD}" presName="Parent" presStyleLbl="revTx" presStyleIdx="0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D89405-8E33-4D8E-8F1F-C9E52F3EB267}" type="pres">
      <dgm:prSet presAssocID="{5488348D-ED78-4E81-BB97-15B61E047BBD}" presName="childShape" presStyleCnt="0">
        <dgm:presLayoutVars>
          <dgm:chMax val="0"/>
          <dgm:chPref val="0"/>
        </dgm:presLayoutVars>
      </dgm:prSet>
      <dgm:spPr/>
    </dgm:pt>
    <dgm:pt modelId="{CA977685-B3B8-45CC-9F64-043518FBE8E9}" type="pres">
      <dgm:prSet presAssocID="{639337FE-7AF5-4757-8177-727A3E0A55D5}" presName="childComposite" presStyleCnt="0">
        <dgm:presLayoutVars>
          <dgm:chMax val="0"/>
          <dgm:chPref val="0"/>
        </dgm:presLayoutVars>
      </dgm:prSet>
      <dgm:spPr/>
    </dgm:pt>
    <dgm:pt modelId="{9F1DF7DC-A1D7-4F9F-AFCE-07C2065B8226}" type="pres">
      <dgm:prSet presAssocID="{639337FE-7AF5-4757-8177-727A3E0A55D5}" presName="ChildAccent" presStyleLbl="solidFgAcc1" presStyleIdx="0" presStyleCnt="4"/>
      <dgm:spPr/>
    </dgm:pt>
    <dgm:pt modelId="{B518CB8D-7ABC-4D49-90F2-CB3E01FC252C}" type="pres">
      <dgm:prSet presAssocID="{639337FE-7AF5-4757-8177-727A3E0A55D5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83790-2D88-4D1B-899C-C8D38766A0FE}" type="pres">
      <dgm:prSet presAssocID="{1A2EA387-E174-4429-98AD-82AD8944CC74}" presName="childComposite" presStyleCnt="0">
        <dgm:presLayoutVars>
          <dgm:chMax val="0"/>
          <dgm:chPref val="0"/>
        </dgm:presLayoutVars>
      </dgm:prSet>
      <dgm:spPr/>
    </dgm:pt>
    <dgm:pt modelId="{048B310B-D0E4-416C-AF8E-841B049AE8CA}" type="pres">
      <dgm:prSet presAssocID="{1A2EA387-E174-4429-98AD-82AD8944CC74}" presName="ChildAccent" presStyleLbl="solidFgAcc1" presStyleIdx="1" presStyleCnt="4"/>
      <dgm:spPr/>
    </dgm:pt>
    <dgm:pt modelId="{ABAA58A3-D4D8-433A-A45F-D3268B46AF57}" type="pres">
      <dgm:prSet presAssocID="{1A2EA387-E174-4429-98AD-82AD8944CC74}" presName="Child" presStyleLbl="revTx" presStyleIdx="2" presStyleCnt="6" custScaleX="103459" custScaleY="2518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A0D23-AEE2-4267-8BD8-9B234CAF90D5}" type="pres">
      <dgm:prSet presAssocID="{D978B7B9-ED97-4423-8091-56726C5870F4}" presName="root" presStyleCnt="0">
        <dgm:presLayoutVars>
          <dgm:chMax/>
          <dgm:chPref/>
        </dgm:presLayoutVars>
      </dgm:prSet>
      <dgm:spPr/>
    </dgm:pt>
    <dgm:pt modelId="{2E1809C1-1C6C-4869-A100-7D8D1761EB1F}" type="pres">
      <dgm:prSet presAssocID="{D978B7B9-ED97-4423-8091-56726C5870F4}" presName="rootComposite" presStyleCnt="0">
        <dgm:presLayoutVars/>
      </dgm:prSet>
      <dgm:spPr/>
    </dgm:pt>
    <dgm:pt modelId="{A8EC56A1-B477-4273-A431-F3916C3237D2}" type="pres">
      <dgm:prSet presAssocID="{D978B7B9-ED97-4423-8091-56726C5870F4}" presName="ParentAccent" presStyleLbl="alignNode1" presStyleIdx="1" presStyleCnt="2"/>
      <dgm:spPr/>
    </dgm:pt>
    <dgm:pt modelId="{D398B531-EA4A-49AD-8A90-8C17ACD43543}" type="pres">
      <dgm:prSet presAssocID="{D978B7B9-ED97-4423-8091-56726C5870F4}" presName="ParentSmallAccent" presStyleLbl="fgAcc1" presStyleIdx="1" presStyleCnt="2"/>
      <dgm:spPr/>
    </dgm:pt>
    <dgm:pt modelId="{13CAD7BA-A0DC-48D1-899B-144C63CC0B51}" type="pres">
      <dgm:prSet presAssocID="{D978B7B9-ED97-4423-8091-56726C5870F4}" presName="Parent" presStyleLbl="revTx" presStyleIdx="3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7ED21-D832-4B9C-AC4F-3AA38A112109}" type="pres">
      <dgm:prSet presAssocID="{D978B7B9-ED97-4423-8091-56726C5870F4}" presName="childShape" presStyleCnt="0">
        <dgm:presLayoutVars>
          <dgm:chMax val="0"/>
          <dgm:chPref val="0"/>
        </dgm:presLayoutVars>
      </dgm:prSet>
      <dgm:spPr/>
    </dgm:pt>
    <dgm:pt modelId="{F5F45FBD-E843-43EF-A3AB-7C02921F0121}" type="pres">
      <dgm:prSet presAssocID="{7AD1D22C-5CFF-442B-B526-FCE9E09EB23C}" presName="childComposite" presStyleCnt="0">
        <dgm:presLayoutVars>
          <dgm:chMax val="0"/>
          <dgm:chPref val="0"/>
        </dgm:presLayoutVars>
      </dgm:prSet>
      <dgm:spPr/>
    </dgm:pt>
    <dgm:pt modelId="{992706E0-06D6-4497-B304-497A43899649}" type="pres">
      <dgm:prSet presAssocID="{7AD1D22C-5CFF-442B-B526-FCE9E09EB23C}" presName="ChildAccent" presStyleLbl="solidFgAcc1" presStyleIdx="2" presStyleCnt="4"/>
      <dgm:spPr/>
    </dgm:pt>
    <dgm:pt modelId="{C8500CFA-DECC-4EA4-8B22-B96DDA4DBA59}" type="pres">
      <dgm:prSet presAssocID="{7AD1D22C-5CFF-442B-B526-FCE9E09EB23C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CA40D-CF3E-40F3-B119-89B6CCFD29D8}" type="pres">
      <dgm:prSet presAssocID="{E7E0C04F-FD86-4071-99E2-2DC4ACF86DE2}" presName="childComposite" presStyleCnt="0">
        <dgm:presLayoutVars>
          <dgm:chMax val="0"/>
          <dgm:chPref val="0"/>
        </dgm:presLayoutVars>
      </dgm:prSet>
      <dgm:spPr/>
    </dgm:pt>
    <dgm:pt modelId="{1BECE7D5-D4DF-489F-AC61-1F45F7C60DE5}" type="pres">
      <dgm:prSet presAssocID="{E7E0C04F-FD86-4071-99E2-2DC4ACF86DE2}" presName="ChildAccent" presStyleLbl="solidFgAcc1" presStyleIdx="3" presStyleCnt="4"/>
      <dgm:spPr/>
    </dgm:pt>
    <dgm:pt modelId="{0F80BB47-BFFE-4A9E-91EE-BC540551BA47}" type="pres">
      <dgm:prSet presAssocID="{E7E0C04F-FD86-4071-99E2-2DC4ACF86DE2}" presName="Child" presStyleLbl="revTx" presStyleIdx="5" presStyleCnt="6" custLinFactNeighborX="2081" custLinFactNeighborY="367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FCB04E-8BDD-47F3-8AC3-0976B26D33E9}" type="presOf" srcId="{7AD1D22C-5CFF-442B-B526-FCE9E09EB23C}" destId="{C8500CFA-DECC-4EA4-8B22-B96DDA4DBA59}" srcOrd="0" destOrd="0" presId="urn:microsoft.com/office/officeart/2008/layout/SquareAccentList"/>
    <dgm:cxn modelId="{FF200CDA-9E40-4311-8963-9A5864D3B827}" type="presOf" srcId="{E7E0C04F-FD86-4071-99E2-2DC4ACF86DE2}" destId="{0F80BB47-BFFE-4A9E-91EE-BC540551BA47}" srcOrd="0" destOrd="0" presId="urn:microsoft.com/office/officeart/2008/layout/SquareAccentList"/>
    <dgm:cxn modelId="{B033B922-1739-4797-9595-72B749FE1E35}" srcId="{4B4D126F-6CD4-4064-A3E0-91A4397CA664}" destId="{5488348D-ED78-4E81-BB97-15B61E047BBD}" srcOrd="0" destOrd="0" parTransId="{5BC07FE9-9A99-4CED-9465-12D4DC3CD199}" sibTransId="{F1805399-861D-4439-B3F3-B031FDE8CE76}"/>
    <dgm:cxn modelId="{760FE10B-1AB1-43B8-A95A-471CA8131FC1}" srcId="{D978B7B9-ED97-4423-8091-56726C5870F4}" destId="{E7E0C04F-FD86-4071-99E2-2DC4ACF86DE2}" srcOrd="1" destOrd="0" parTransId="{1598F7AB-E2D4-4702-BF32-C4616C2837FB}" sibTransId="{E85EBB65-4A39-4A15-BC6A-E2E4F3E86A98}"/>
    <dgm:cxn modelId="{FA37C4D3-CBF9-4F55-B956-80C45EDBDF30}" srcId="{5488348D-ED78-4E81-BB97-15B61E047BBD}" destId="{639337FE-7AF5-4757-8177-727A3E0A55D5}" srcOrd="0" destOrd="0" parTransId="{A89BD1FB-18B4-4975-A39B-67CBF5442B61}" sibTransId="{D3ED1435-CC80-4BD9-BF20-CC76DE274783}"/>
    <dgm:cxn modelId="{C93AC341-9C9E-48D2-B015-5EB69ACDD9FF}" type="presOf" srcId="{639337FE-7AF5-4757-8177-727A3E0A55D5}" destId="{B518CB8D-7ABC-4D49-90F2-CB3E01FC252C}" srcOrd="0" destOrd="0" presId="urn:microsoft.com/office/officeart/2008/layout/SquareAccentList"/>
    <dgm:cxn modelId="{285608E4-5507-49DF-A495-0C9D7E81ED92}" type="presOf" srcId="{1A2EA387-E174-4429-98AD-82AD8944CC74}" destId="{ABAA58A3-D4D8-433A-A45F-D3268B46AF57}" srcOrd="0" destOrd="0" presId="urn:microsoft.com/office/officeart/2008/layout/SquareAccentList"/>
    <dgm:cxn modelId="{22DD8C23-D1C9-4F8B-A9F2-DE32F52AD248}" srcId="{4B4D126F-6CD4-4064-A3E0-91A4397CA664}" destId="{D978B7B9-ED97-4423-8091-56726C5870F4}" srcOrd="1" destOrd="0" parTransId="{EF6C5EA5-4339-48EB-B69B-02844058EDE9}" sibTransId="{B8DE834B-52E5-4F0F-BC0F-088BB5F474FD}"/>
    <dgm:cxn modelId="{192A2A8C-2577-4190-9285-2BD92C6BB8E6}" type="presOf" srcId="{4B4D126F-6CD4-4064-A3E0-91A4397CA664}" destId="{94CF12BB-22A7-4138-A9CE-98BA4FD8C161}" srcOrd="0" destOrd="0" presId="urn:microsoft.com/office/officeart/2008/layout/SquareAccentList"/>
    <dgm:cxn modelId="{6ABD7710-E4B7-4D4A-A91E-A953F0467CCA}" type="presOf" srcId="{5488348D-ED78-4E81-BB97-15B61E047BBD}" destId="{683ED37E-404A-4443-8D57-F82A0D7A8181}" srcOrd="0" destOrd="0" presId="urn:microsoft.com/office/officeart/2008/layout/SquareAccentList"/>
    <dgm:cxn modelId="{56FFCCEC-BD8C-4B64-AD9D-10111181EC5A}" srcId="{D978B7B9-ED97-4423-8091-56726C5870F4}" destId="{7AD1D22C-5CFF-442B-B526-FCE9E09EB23C}" srcOrd="0" destOrd="0" parTransId="{02C4E80A-1B45-481E-9C74-476E6D4B1463}" sibTransId="{4545D82F-1F7B-4A53-8630-19BE424EAC56}"/>
    <dgm:cxn modelId="{1A3EB710-F6B9-4CA8-8334-6BFC4814C687}" type="presOf" srcId="{D978B7B9-ED97-4423-8091-56726C5870F4}" destId="{13CAD7BA-A0DC-48D1-899B-144C63CC0B51}" srcOrd="0" destOrd="0" presId="urn:microsoft.com/office/officeart/2008/layout/SquareAccentList"/>
    <dgm:cxn modelId="{093358A6-FBF1-401E-A1D8-A67C5B040033}" srcId="{5488348D-ED78-4E81-BB97-15B61E047BBD}" destId="{1A2EA387-E174-4429-98AD-82AD8944CC74}" srcOrd="1" destOrd="0" parTransId="{B0675E0C-422A-4A62-B799-7151ADBDF6B4}" sibTransId="{1E7849B8-47FB-4CDF-9759-9DA9A8EA5FBD}"/>
    <dgm:cxn modelId="{329B5DDD-071B-421C-B94C-CEA6686E912A}" type="presParOf" srcId="{94CF12BB-22A7-4138-A9CE-98BA4FD8C161}" destId="{C31131DB-2977-409D-91FE-C118D27F14B5}" srcOrd="0" destOrd="0" presId="urn:microsoft.com/office/officeart/2008/layout/SquareAccentList"/>
    <dgm:cxn modelId="{A9F45FE9-5CA7-4C08-BF4F-64CB392F9CF5}" type="presParOf" srcId="{C31131DB-2977-409D-91FE-C118D27F14B5}" destId="{D1214745-D45B-47CD-B847-4AEE8D6148BA}" srcOrd="0" destOrd="0" presId="urn:microsoft.com/office/officeart/2008/layout/SquareAccentList"/>
    <dgm:cxn modelId="{0961485D-BB00-42EA-9A31-94509642E6D1}" type="presParOf" srcId="{D1214745-D45B-47CD-B847-4AEE8D6148BA}" destId="{B288B0A1-77D8-4014-881A-89EE68F5C134}" srcOrd="0" destOrd="0" presId="urn:microsoft.com/office/officeart/2008/layout/SquareAccentList"/>
    <dgm:cxn modelId="{C55482AE-8862-416F-A177-D2581DAAF876}" type="presParOf" srcId="{D1214745-D45B-47CD-B847-4AEE8D6148BA}" destId="{99ABB364-E5B0-4C5D-98E3-63904BABFE08}" srcOrd="1" destOrd="0" presId="urn:microsoft.com/office/officeart/2008/layout/SquareAccentList"/>
    <dgm:cxn modelId="{B71C0153-0AFF-42B2-BAE0-E761DAB3365C}" type="presParOf" srcId="{D1214745-D45B-47CD-B847-4AEE8D6148BA}" destId="{683ED37E-404A-4443-8D57-F82A0D7A8181}" srcOrd="2" destOrd="0" presId="urn:microsoft.com/office/officeart/2008/layout/SquareAccentList"/>
    <dgm:cxn modelId="{4269447F-FB4A-4545-9637-2D178D7E17E2}" type="presParOf" srcId="{C31131DB-2977-409D-91FE-C118D27F14B5}" destId="{9DD89405-8E33-4D8E-8F1F-C9E52F3EB267}" srcOrd="1" destOrd="0" presId="urn:microsoft.com/office/officeart/2008/layout/SquareAccentList"/>
    <dgm:cxn modelId="{B0A64416-C978-44E3-97E2-90E8A18AA5D0}" type="presParOf" srcId="{9DD89405-8E33-4D8E-8F1F-C9E52F3EB267}" destId="{CA977685-B3B8-45CC-9F64-043518FBE8E9}" srcOrd="0" destOrd="0" presId="urn:microsoft.com/office/officeart/2008/layout/SquareAccentList"/>
    <dgm:cxn modelId="{6386763A-923D-44E7-BD91-866185AED38F}" type="presParOf" srcId="{CA977685-B3B8-45CC-9F64-043518FBE8E9}" destId="{9F1DF7DC-A1D7-4F9F-AFCE-07C2065B8226}" srcOrd="0" destOrd="0" presId="urn:microsoft.com/office/officeart/2008/layout/SquareAccentList"/>
    <dgm:cxn modelId="{CA54CBB2-6D62-415F-AC55-42A9333F985D}" type="presParOf" srcId="{CA977685-B3B8-45CC-9F64-043518FBE8E9}" destId="{B518CB8D-7ABC-4D49-90F2-CB3E01FC252C}" srcOrd="1" destOrd="0" presId="urn:microsoft.com/office/officeart/2008/layout/SquareAccentList"/>
    <dgm:cxn modelId="{B7E0983B-0D57-46DE-A6CF-0C1D9ABACC72}" type="presParOf" srcId="{9DD89405-8E33-4D8E-8F1F-C9E52F3EB267}" destId="{DA083790-2D88-4D1B-899C-C8D38766A0FE}" srcOrd="1" destOrd="0" presId="urn:microsoft.com/office/officeart/2008/layout/SquareAccentList"/>
    <dgm:cxn modelId="{0B1365DD-CE08-4145-8397-4783798E9B07}" type="presParOf" srcId="{DA083790-2D88-4D1B-899C-C8D38766A0FE}" destId="{048B310B-D0E4-416C-AF8E-841B049AE8CA}" srcOrd="0" destOrd="0" presId="urn:microsoft.com/office/officeart/2008/layout/SquareAccentList"/>
    <dgm:cxn modelId="{7736CAF9-3093-4701-AD15-145D4D64AB8A}" type="presParOf" srcId="{DA083790-2D88-4D1B-899C-C8D38766A0FE}" destId="{ABAA58A3-D4D8-433A-A45F-D3268B46AF57}" srcOrd="1" destOrd="0" presId="urn:microsoft.com/office/officeart/2008/layout/SquareAccentList"/>
    <dgm:cxn modelId="{3A0AE1E5-43B6-4F01-AE3E-1662BF4C73D9}" type="presParOf" srcId="{94CF12BB-22A7-4138-A9CE-98BA4FD8C161}" destId="{293A0D23-AEE2-4267-8BD8-9B234CAF90D5}" srcOrd="1" destOrd="0" presId="urn:microsoft.com/office/officeart/2008/layout/SquareAccentList"/>
    <dgm:cxn modelId="{C1DFC6CC-2A21-440E-AD78-975D2220CD05}" type="presParOf" srcId="{293A0D23-AEE2-4267-8BD8-9B234CAF90D5}" destId="{2E1809C1-1C6C-4869-A100-7D8D1761EB1F}" srcOrd="0" destOrd="0" presId="urn:microsoft.com/office/officeart/2008/layout/SquareAccentList"/>
    <dgm:cxn modelId="{96833C7E-7C4C-4186-B508-95E5F97D62C3}" type="presParOf" srcId="{2E1809C1-1C6C-4869-A100-7D8D1761EB1F}" destId="{A8EC56A1-B477-4273-A431-F3916C3237D2}" srcOrd="0" destOrd="0" presId="urn:microsoft.com/office/officeart/2008/layout/SquareAccentList"/>
    <dgm:cxn modelId="{D22D2370-289B-4FB9-85E6-3DBBDC8E4380}" type="presParOf" srcId="{2E1809C1-1C6C-4869-A100-7D8D1761EB1F}" destId="{D398B531-EA4A-49AD-8A90-8C17ACD43543}" srcOrd="1" destOrd="0" presId="urn:microsoft.com/office/officeart/2008/layout/SquareAccentList"/>
    <dgm:cxn modelId="{CC11475C-3BC2-470C-947F-4F5BC6BB4EBE}" type="presParOf" srcId="{2E1809C1-1C6C-4869-A100-7D8D1761EB1F}" destId="{13CAD7BA-A0DC-48D1-899B-144C63CC0B51}" srcOrd="2" destOrd="0" presId="urn:microsoft.com/office/officeart/2008/layout/SquareAccentList"/>
    <dgm:cxn modelId="{90D05A73-940A-4B47-8DF1-DEFD9E7221C9}" type="presParOf" srcId="{293A0D23-AEE2-4267-8BD8-9B234CAF90D5}" destId="{6107ED21-D832-4B9C-AC4F-3AA38A112109}" srcOrd="1" destOrd="0" presId="urn:microsoft.com/office/officeart/2008/layout/SquareAccentList"/>
    <dgm:cxn modelId="{561ACECA-12A3-4435-91F5-6A1C8FEF603B}" type="presParOf" srcId="{6107ED21-D832-4B9C-AC4F-3AA38A112109}" destId="{F5F45FBD-E843-43EF-A3AB-7C02921F0121}" srcOrd="0" destOrd="0" presId="urn:microsoft.com/office/officeart/2008/layout/SquareAccentList"/>
    <dgm:cxn modelId="{76C1B581-25D0-4678-8FE5-6980AAAD73FD}" type="presParOf" srcId="{F5F45FBD-E843-43EF-A3AB-7C02921F0121}" destId="{992706E0-06D6-4497-B304-497A43899649}" srcOrd="0" destOrd="0" presId="urn:microsoft.com/office/officeart/2008/layout/SquareAccentList"/>
    <dgm:cxn modelId="{9C708287-8F17-4C2A-9EC3-E2C1F3FDFE06}" type="presParOf" srcId="{F5F45FBD-E843-43EF-A3AB-7C02921F0121}" destId="{C8500CFA-DECC-4EA4-8B22-B96DDA4DBA59}" srcOrd="1" destOrd="0" presId="urn:microsoft.com/office/officeart/2008/layout/SquareAccentList"/>
    <dgm:cxn modelId="{9332A70C-8D7A-4ADB-B19A-B5658C3172D4}" type="presParOf" srcId="{6107ED21-D832-4B9C-AC4F-3AA38A112109}" destId="{0CCCA40D-CF3E-40F3-B119-89B6CCFD29D8}" srcOrd="1" destOrd="0" presId="urn:microsoft.com/office/officeart/2008/layout/SquareAccentList"/>
    <dgm:cxn modelId="{A00DF189-EC64-4CA3-BA4B-043CEA8CAB92}" type="presParOf" srcId="{0CCCA40D-CF3E-40F3-B119-89B6CCFD29D8}" destId="{1BECE7D5-D4DF-489F-AC61-1F45F7C60DE5}" srcOrd="0" destOrd="0" presId="urn:microsoft.com/office/officeart/2008/layout/SquareAccentList"/>
    <dgm:cxn modelId="{E66B200D-E437-4335-9518-7AAED5D0747F}" type="presParOf" srcId="{0CCCA40D-CF3E-40F3-B119-89B6CCFD29D8}" destId="{0F80BB47-BFFE-4A9E-91EE-BC540551BA4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40745FA-27BA-4004-8F2D-B9271EDDBCE2}" type="doc">
      <dgm:prSet loTypeId="urn:microsoft.com/office/officeart/2008/layout/AlternatingPictureBlocks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96D439-5135-4F50-A66A-14ADBB5C9942}">
      <dgm:prSet phldrT="[Текст]"/>
      <dgm:spPr/>
      <dgm:t>
        <a:bodyPr/>
        <a:lstStyle/>
        <a:p>
          <a:r>
            <a:rPr lang="ru-RU" dirty="0" smtClean="0"/>
            <a:t>48 участников регионального и республиканского этапа</a:t>
          </a:r>
          <a:endParaRPr lang="ru-RU" dirty="0"/>
        </a:p>
      </dgm:t>
    </dgm:pt>
    <dgm:pt modelId="{9353BA28-D4F6-4F27-87E8-27518DFD47C3}" type="parTrans" cxnId="{33B09DBD-1738-4294-98AD-145C7CC05CD5}">
      <dgm:prSet/>
      <dgm:spPr/>
      <dgm:t>
        <a:bodyPr/>
        <a:lstStyle/>
        <a:p>
          <a:endParaRPr lang="ru-RU"/>
        </a:p>
      </dgm:t>
    </dgm:pt>
    <dgm:pt modelId="{2F9A6989-5562-4127-B5AC-52C5B619C3FA}" type="sibTrans" cxnId="{33B09DBD-1738-4294-98AD-145C7CC05CD5}">
      <dgm:prSet/>
      <dgm:spPr/>
      <dgm:t>
        <a:bodyPr/>
        <a:lstStyle/>
        <a:p>
          <a:endParaRPr lang="ru-RU"/>
        </a:p>
      </dgm:t>
    </dgm:pt>
    <dgm:pt modelId="{0B953648-4DFF-4092-9D3C-8B5D428C5FC6}">
      <dgm:prSet phldrT="[Текст]"/>
      <dgm:spPr/>
      <dgm:t>
        <a:bodyPr/>
        <a:lstStyle/>
        <a:p>
          <a:r>
            <a:rPr lang="ru-RU" dirty="0" smtClean="0"/>
            <a:t>3 победитель </a:t>
          </a:r>
        </a:p>
        <a:p>
          <a:r>
            <a:rPr lang="ru-RU" dirty="0" smtClean="0"/>
            <a:t>6 призеров</a:t>
          </a:r>
          <a:endParaRPr lang="ru-RU" dirty="0"/>
        </a:p>
      </dgm:t>
    </dgm:pt>
    <dgm:pt modelId="{91B5A195-C2AD-4110-ABCC-E77820365579}" type="parTrans" cxnId="{680FBCB5-2851-4351-8EAC-5B7AEEA7C47D}">
      <dgm:prSet/>
      <dgm:spPr/>
      <dgm:t>
        <a:bodyPr/>
        <a:lstStyle/>
        <a:p>
          <a:endParaRPr lang="ru-RU"/>
        </a:p>
      </dgm:t>
    </dgm:pt>
    <dgm:pt modelId="{0424F3F2-3368-4208-A78F-A1B65259909C}" type="sibTrans" cxnId="{680FBCB5-2851-4351-8EAC-5B7AEEA7C47D}">
      <dgm:prSet/>
      <dgm:spPr/>
      <dgm:t>
        <a:bodyPr/>
        <a:lstStyle/>
        <a:p>
          <a:endParaRPr lang="ru-RU"/>
        </a:p>
      </dgm:t>
    </dgm:pt>
    <dgm:pt modelId="{196AA96C-B8B6-4A06-A2CE-8E7794F56F70}" type="pres">
      <dgm:prSet presAssocID="{040745FA-27BA-4004-8F2D-B9271EDDBCE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101F38-ACDE-45D4-99D8-440DD93AC5CB}" type="pres">
      <dgm:prSet presAssocID="{4696D439-5135-4F50-A66A-14ADBB5C9942}" presName="comp" presStyleCnt="0"/>
      <dgm:spPr/>
      <dgm:t>
        <a:bodyPr/>
        <a:lstStyle/>
        <a:p>
          <a:endParaRPr lang="ru-RU"/>
        </a:p>
      </dgm:t>
    </dgm:pt>
    <dgm:pt modelId="{D7DAB558-40CF-4641-AD30-75B1A53AC4E9}" type="pres">
      <dgm:prSet presAssocID="{4696D439-5135-4F50-A66A-14ADBB5C9942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0F6EE-DF00-4120-8F49-11513F1EF576}" type="pres">
      <dgm:prSet presAssocID="{4696D439-5135-4F50-A66A-14ADBB5C9942}" presName="rect1" presStyleLbl="ln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4EE93AFC-95A7-4DDC-9D1D-517EDD717C91}" type="pres">
      <dgm:prSet presAssocID="{2F9A6989-5562-4127-B5AC-52C5B619C3FA}" presName="sibTrans" presStyleCnt="0"/>
      <dgm:spPr/>
      <dgm:t>
        <a:bodyPr/>
        <a:lstStyle/>
        <a:p>
          <a:endParaRPr lang="ru-RU"/>
        </a:p>
      </dgm:t>
    </dgm:pt>
    <dgm:pt modelId="{38A2B2FA-8A02-48A5-9D88-E201EF4B9BC7}" type="pres">
      <dgm:prSet presAssocID="{0B953648-4DFF-4092-9D3C-8B5D428C5FC6}" presName="comp" presStyleCnt="0"/>
      <dgm:spPr/>
      <dgm:t>
        <a:bodyPr/>
        <a:lstStyle/>
        <a:p>
          <a:endParaRPr lang="ru-RU"/>
        </a:p>
      </dgm:t>
    </dgm:pt>
    <dgm:pt modelId="{C71C2318-4506-40FA-AAC7-5C165C6858BC}" type="pres">
      <dgm:prSet presAssocID="{0B953648-4DFF-4092-9D3C-8B5D428C5FC6}" presName="rect2" presStyleLbl="node1" presStyleIdx="1" presStyleCnt="2" custLinFactNeighborX="-69531" custLinFactNeighborY="60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4BD90-F44F-4E70-9C3C-0225ABE24D78}" type="pres">
      <dgm:prSet presAssocID="{0B953648-4DFF-4092-9D3C-8B5D428C5FC6}" presName="rect1" presStyleLbl="lnNode1" presStyleIdx="1" presStyleCnt="2" custLinFactNeighborX="0" custLinFactNeighborY="416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ru-RU"/>
        </a:p>
      </dgm:t>
    </dgm:pt>
  </dgm:ptLst>
  <dgm:cxnLst>
    <dgm:cxn modelId="{0B115670-1EA3-4EB0-93D9-2D1222475F4E}" type="presOf" srcId="{040745FA-27BA-4004-8F2D-B9271EDDBCE2}" destId="{196AA96C-B8B6-4A06-A2CE-8E7794F56F70}" srcOrd="0" destOrd="0" presId="urn:microsoft.com/office/officeart/2008/layout/AlternatingPictureBlocks"/>
    <dgm:cxn modelId="{33B09DBD-1738-4294-98AD-145C7CC05CD5}" srcId="{040745FA-27BA-4004-8F2D-B9271EDDBCE2}" destId="{4696D439-5135-4F50-A66A-14ADBB5C9942}" srcOrd="0" destOrd="0" parTransId="{9353BA28-D4F6-4F27-87E8-27518DFD47C3}" sibTransId="{2F9A6989-5562-4127-B5AC-52C5B619C3FA}"/>
    <dgm:cxn modelId="{680FBCB5-2851-4351-8EAC-5B7AEEA7C47D}" srcId="{040745FA-27BA-4004-8F2D-B9271EDDBCE2}" destId="{0B953648-4DFF-4092-9D3C-8B5D428C5FC6}" srcOrd="1" destOrd="0" parTransId="{91B5A195-C2AD-4110-ABCC-E77820365579}" sibTransId="{0424F3F2-3368-4208-A78F-A1B65259909C}"/>
    <dgm:cxn modelId="{0623740D-FFD0-4594-9A2A-A2CFCBD06B96}" type="presOf" srcId="{0B953648-4DFF-4092-9D3C-8B5D428C5FC6}" destId="{C71C2318-4506-40FA-AAC7-5C165C6858BC}" srcOrd="0" destOrd="0" presId="urn:microsoft.com/office/officeart/2008/layout/AlternatingPictureBlocks"/>
    <dgm:cxn modelId="{3494642F-D931-43C3-AB38-FEBAB7D5285E}" type="presOf" srcId="{4696D439-5135-4F50-A66A-14ADBB5C9942}" destId="{D7DAB558-40CF-4641-AD30-75B1A53AC4E9}" srcOrd="0" destOrd="0" presId="urn:microsoft.com/office/officeart/2008/layout/AlternatingPictureBlocks"/>
    <dgm:cxn modelId="{A2B40A62-4948-43FE-B7FC-CACBC0135527}" type="presParOf" srcId="{196AA96C-B8B6-4A06-A2CE-8E7794F56F70}" destId="{49101F38-ACDE-45D4-99D8-440DD93AC5CB}" srcOrd="0" destOrd="0" presId="urn:microsoft.com/office/officeart/2008/layout/AlternatingPictureBlocks"/>
    <dgm:cxn modelId="{3842293A-A413-44F2-B00E-DE0C11D87CD7}" type="presParOf" srcId="{49101F38-ACDE-45D4-99D8-440DD93AC5CB}" destId="{D7DAB558-40CF-4641-AD30-75B1A53AC4E9}" srcOrd="0" destOrd="0" presId="urn:microsoft.com/office/officeart/2008/layout/AlternatingPictureBlocks"/>
    <dgm:cxn modelId="{71DD2709-B07A-48EC-B54C-B2A39E080501}" type="presParOf" srcId="{49101F38-ACDE-45D4-99D8-440DD93AC5CB}" destId="{A250F6EE-DF00-4120-8F49-11513F1EF576}" srcOrd="1" destOrd="0" presId="urn:microsoft.com/office/officeart/2008/layout/AlternatingPictureBlocks"/>
    <dgm:cxn modelId="{1CE86B67-44F4-43F2-BAEB-02B88B8EEFDE}" type="presParOf" srcId="{196AA96C-B8B6-4A06-A2CE-8E7794F56F70}" destId="{4EE93AFC-95A7-4DDC-9D1D-517EDD717C91}" srcOrd="1" destOrd="0" presId="urn:microsoft.com/office/officeart/2008/layout/AlternatingPictureBlocks"/>
    <dgm:cxn modelId="{7DA1F337-A9D2-4CEC-B264-59621F341D0D}" type="presParOf" srcId="{196AA96C-B8B6-4A06-A2CE-8E7794F56F70}" destId="{38A2B2FA-8A02-48A5-9D88-E201EF4B9BC7}" srcOrd="2" destOrd="0" presId="urn:microsoft.com/office/officeart/2008/layout/AlternatingPictureBlocks"/>
    <dgm:cxn modelId="{0FB10328-F00F-478D-81F2-8B820CED0A3C}" type="presParOf" srcId="{38A2B2FA-8A02-48A5-9D88-E201EF4B9BC7}" destId="{C71C2318-4506-40FA-AAC7-5C165C6858BC}" srcOrd="0" destOrd="0" presId="urn:microsoft.com/office/officeart/2008/layout/AlternatingPictureBlocks"/>
    <dgm:cxn modelId="{6AF86980-6FFB-4F0E-AFFD-EEA7C7C34B27}" type="presParOf" srcId="{38A2B2FA-8A02-48A5-9D88-E201EF4B9BC7}" destId="{E204BD90-F44F-4E70-9C3C-0225ABE24D7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407C132-EC06-438C-A8B4-E7CF46BCD70E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A04F57-FD45-4B04-ABB3-719F45642446}">
      <dgm:prSet/>
      <dgm:spPr/>
      <dgm:t>
        <a:bodyPr/>
        <a:lstStyle/>
        <a:p>
          <a:r>
            <a:rPr lang="ru-RU" dirty="0" smtClean="0"/>
            <a:t>Расширение числа участников школьного и муниципального уровней, по популяризации олимпиадного движения</a:t>
          </a:r>
          <a:endParaRPr lang="ru-RU" dirty="0"/>
        </a:p>
      </dgm:t>
    </dgm:pt>
    <dgm:pt modelId="{D5AE7CBF-BB02-4E53-9154-6E49A54A90E3}" type="parTrans" cxnId="{6DE9E38D-F403-4A26-8351-3CA67255389D}">
      <dgm:prSet/>
      <dgm:spPr/>
      <dgm:t>
        <a:bodyPr/>
        <a:lstStyle/>
        <a:p>
          <a:endParaRPr lang="ru-RU"/>
        </a:p>
      </dgm:t>
    </dgm:pt>
    <dgm:pt modelId="{5DB83279-A382-49A5-9F53-8D27EA6605F4}" type="sibTrans" cxnId="{6DE9E38D-F403-4A26-8351-3CA67255389D}">
      <dgm:prSet/>
      <dgm:spPr/>
      <dgm:t>
        <a:bodyPr/>
        <a:lstStyle/>
        <a:p>
          <a:endParaRPr lang="ru-RU"/>
        </a:p>
      </dgm:t>
    </dgm:pt>
    <dgm:pt modelId="{D57C19C6-8182-4BB2-A02A-63A9A3131C94}">
      <dgm:prSet/>
      <dgm:spPr/>
      <dgm:t>
        <a:bodyPr/>
        <a:lstStyle/>
        <a:p>
          <a:r>
            <a:rPr lang="ru-RU" dirty="0" smtClean="0"/>
            <a:t> Обучение педагогов методикам работы с одаренными детьми на базе олимпиадного центра (</a:t>
          </a:r>
          <a:r>
            <a:rPr lang="ru-RU" dirty="0" err="1" smtClean="0"/>
            <a:t>г.Казань</a:t>
          </a:r>
          <a:r>
            <a:rPr lang="ru-RU" dirty="0" smtClean="0"/>
            <a:t>).</a:t>
          </a:r>
          <a:endParaRPr lang="ru-RU" dirty="0"/>
        </a:p>
      </dgm:t>
    </dgm:pt>
    <dgm:pt modelId="{8CD09E56-7FCA-476B-9E1F-D1BA7BCCEB24}" type="parTrans" cxnId="{6D9894EA-93AA-435A-A328-B4C2D85E7342}">
      <dgm:prSet/>
      <dgm:spPr/>
      <dgm:t>
        <a:bodyPr/>
        <a:lstStyle/>
        <a:p>
          <a:endParaRPr lang="ru-RU"/>
        </a:p>
      </dgm:t>
    </dgm:pt>
    <dgm:pt modelId="{09BF5ADC-AD5C-4D81-BACB-427B2143B209}" type="sibTrans" cxnId="{6D9894EA-93AA-435A-A328-B4C2D85E7342}">
      <dgm:prSet/>
      <dgm:spPr/>
      <dgm:t>
        <a:bodyPr/>
        <a:lstStyle/>
        <a:p>
          <a:endParaRPr lang="ru-RU"/>
        </a:p>
      </dgm:t>
    </dgm:pt>
    <dgm:pt modelId="{D63CA7A5-D61F-437D-89C7-79F198D200BF}">
      <dgm:prSet/>
      <dgm:spPr/>
      <dgm:t>
        <a:bodyPr/>
        <a:lstStyle/>
        <a:p>
          <a:r>
            <a:rPr lang="ru-RU" dirty="0" smtClean="0"/>
            <a:t>Выявление перспективных направлений в работе с победителями и призерами олимпиад по предметам по итогам школьного и муниципального уровней</a:t>
          </a:r>
          <a:endParaRPr lang="ru-RU" dirty="0"/>
        </a:p>
      </dgm:t>
    </dgm:pt>
    <dgm:pt modelId="{1ABC6FA6-2908-411F-8C83-28A8C08A772B}" type="parTrans" cxnId="{E4FD21CA-BB29-4728-B8D2-50CE58FBF573}">
      <dgm:prSet/>
      <dgm:spPr/>
      <dgm:t>
        <a:bodyPr/>
        <a:lstStyle/>
        <a:p>
          <a:endParaRPr lang="ru-RU"/>
        </a:p>
      </dgm:t>
    </dgm:pt>
    <dgm:pt modelId="{CD20761D-5396-4A5F-A72F-09D253960928}" type="sibTrans" cxnId="{E4FD21CA-BB29-4728-B8D2-50CE58FBF573}">
      <dgm:prSet/>
      <dgm:spPr/>
      <dgm:t>
        <a:bodyPr/>
        <a:lstStyle/>
        <a:p>
          <a:endParaRPr lang="ru-RU"/>
        </a:p>
      </dgm:t>
    </dgm:pt>
    <dgm:pt modelId="{BECB81BD-B9D9-4185-A45A-7752361F322A}">
      <dgm:prSet/>
      <dgm:spPr/>
      <dgm:t>
        <a:bodyPr/>
        <a:lstStyle/>
        <a:p>
          <a:r>
            <a:rPr lang="ru-RU" dirty="0" smtClean="0"/>
            <a:t>Повышение социальной роли олимпиад как средства стимулирования интереса к науке и ранней профессиональной ориентации</a:t>
          </a:r>
          <a:endParaRPr lang="ru-RU" dirty="0"/>
        </a:p>
      </dgm:t>
    </dgm:pt>
    <dgm:pt modelId="{30605147-F23D-4280-AC12-9573AE2D1594}" type="parTrans" cxnId="{8924FA49-5EB5-40CA-920B-DB0389A218B3}">
      <dgm:prSet/>
      <dgm:spPr/>
      <dgm:t>
        <a:bodyPr/>
        <a:lstStyle/>
        <a:p>
          <a:endParaRPr lang="ru-RU"/>
        </a:p>
      </dgm:t>
    </dgm:pt>
    <dgm:pt modelId="{001F5F1A-5E8E-4A12-87A1-AA46D6034179}" type="sibTrans" cxnId="{8924FA49-5EB5-40CA-920B-DB0389A218B3}">
      <dgm:prSet/>
      <dgm:spPr/>
      <dgm:t>
        <a:bodyPr/>
        <a:lstStyle/>
        <a:p>
          <a:endParaRPr lang="ru-RU"/>
        </a:p>
      </dgm:t>
    </dgm:pt>
    <dgm:pt modelId="{B1BC97FA-83C3-43AA-8107-93FA01392EF6}" type="pres">
      <dgm:prSet presAssocID="{0407C132-EC06-438C-A8B4-E7CF46BCD70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ACC4CDE-D93A-4882-9186-EC0DC056DEB6}" type="pres">
      <dgm:prSet presAssocID="{0407C132-EC06-438C-A8B4-E7CF46BCD70E}" presName="Name1" presStyleCnt="0"/>
      <dgm:spPr/>
    </dgm:pt>
    <dgm:pt modelId="{A87EFC12-1E1D-4B0E-98B5-68E31A9B98B8}" type="pres">
      <dgm:prSet presAssocID="{0407C132-EC06-438C-A8B4-E7CF46BCD70E}" presName="cycle" presStyleCnt="0"/>
      <dgm:spPr/>
    </dgm:pt>
    <dgm:pt modelId="{46031128-FBAC-42B4-8BFA-1AAB32738574}" type="pres">
      <dgm:prSet presAssocID="{0407C132-EC06-438C-A8B4-E7CF46BCD70E}" presName="srcNode" presStyleLbl="node1" presStyleIdx="0" presStyleCnt="4"/>
      <dgm:spPr/>
    </dgm:pt>
    <dgm:pt modelId="{DCCCB358-75AE-4E39-B3CB-BC9D5771BA52}" type="pres">
      <dgm:prSet presAssocID="{0407C132-EC06-438C-A8B4-E7CF46BCD70E}" presName="conn" presStyleLbl="parChTrans1D2" presStyleIdx="0" presStyleCnt="1"/>
      <dgm:spPr/>
      <dgm:t>
        <a:bodyPr/>
        <a:lstStyle/>
        <a:p>
          <a:endParaRPr lang="ru-RU"/>
        </a:p>
      </dgm:t>
    </dgm:pt>
    <dgm:pt modelId="{E341D7B4-7EEA-47CE-83F3-163B25AD3583}" type="pres">
      <dgm:prSet presAssocID="{0407C132-EC06-438C-A8B4-E7CF46BCD70E}" presName="extraNode" presStyleLbl="node1" presStyleIdx="0" presStyleCnt="4"/>
      <dgm:spPr/>
    </dgm:pt>
    <dgm:pt modelId="{1931EE6A-9ACD-4AA4-B171-861C41E69510}" type="pres">
      <dgm:prSet presAssocID="{0407C132-EC06-438C-A8B4-E7CF46BCD70E}" presName="dstNode" presStyleLbl="node1" presStyleIdx="0" presStyleCnt="4"/>
      <dgm:spPr/>
    </dgm:pt>
    <dgm:pt modelId="{B7508A60-9A54-465B-A58B-F73BCDD4CE14}" type="pres">
      <dgm:prSet presAssocID="{65A04F57-FD45-4B04-ABB3-719F45642446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0285C-C761-4D25-BEDC-813684425C86}" type="pres">
      <dgm:prSet presAssocID="{65A04F57-FD45-4B04-ABB3-719F45642446}" presName="accent_1" presStyleCnt="0"/>
      <dgm:spPr/>
    </dgm:pt>
    <dgm:pt modelId="{C54C5E82-E1F6-43F4-867A-11C5CE5897DE}" type="pres">
      <dgm:prSet presAssocID="{65A04F57-FD45-4B04-ABB3-719F45642446}" presName="accentRepeatNode" presStyleLbl="solidFgAcc1" presStyleIdx="0" presStyleCnt="4"/>
      <dgm:spPr/>
    </dgm:pt>
    <dgm:pt modelId="{6A056FB6-D80D-45FA-88AA-397AC33B0C18}" type="pres">
      <dgm:prSet presAssocID="{D57C19C6-8182-4BB2-A02A-63A9A3131C9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51A3F-7319-43DC-B847-28CF594109D2}" type="pres">
      <dgm:prSet presAssocID="{D57C19C6-8182-4BB2-A02A-63A9A3131C94}" presName="accent_2" presStyleCnt="0"/>
      <dgm:spPr/>
    </dgm:pt>
    <dgm:pt modelId="{8D0878EE-EF8A-4AAD-BB45-CD5A7F5FCDB9}" type="pres">
      <dgm:prSet presAssocID="{D57C19C6-8182-4BB2-A02A-63A9A3131C94}" presName="accentRepeatNode" presStyleLbl="solidFgAcc1" presStyleIdx="1" presStyleCnt="4"/>
      <dgm:spPr/>
    </dgm:pt>
    <dgm:pt modelId="{A602684A-1B78-4B60-A54C-27B27F54ED97}" type="pres">
      <dgm:prSet presAssocID="{D63CA7A5-D61F-437D-89C7-79F198D200B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863D6-0B0A-48D3-8487-507FCA743319}" type="pres">
      <dgm:prSet presAssocID="{D63CA7A5-D61F-437D-89C7-79F198D200BF}" presName="accent_3" presStyleCnt="0"/>
      <dgm:spPr/>
    </dgm:pt>
    <dgm:pt modelId="{FE722376-6016-40E4-B0A4-A6B76AD9A44A}" type="pres">
      <dgm:prSet presAssocID="{D63CA7A5-D61F-437D-89C7-79F198D200BF}" presName="accentRepeatNode" presStyleLbl="solidFgAcc1" presStyleIdx="2" presStyleCnt="4"/>
      <dgm:spPr/>
    </dgm:pt>
    <dgm:pt modelId="{C2D8CD7F-59FA-4F63-A048-EC8E77ACEF5E}" type="pres">
      <dgm:prSet presAssocID="{BECB81BD-B9D9-4185-A45A-7752361F322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75C27-E39B-4030-B43C-9E4AB85DB63B}" type="pres">
      <dgm:prSet presAssocID="{BECB81BD-B9D9-4185-A45A-7752361F322A}" presName="accent_4" presStyleCnt="0"/>
      <dgm:spPr/>
    </dgm:pt>
    <dgm:pt modelId="{E8CDD997-EECA-48D3-9B23-57DDDBD0F799}" type="pres">
      <dgm:prSet presAssocID="{BECB81BD-B9D9-4185-A45A-7752361F322A}" presName="accentRepeatNode" presStyleLbl="solidFgAcc1" presStyleIdx="3" presStyleCnt="4"/>
      <dgm:spPr/>
    </dgm:pt>
  </dgm:ptLst>
  <dgm:cxnLst>
    <dgm:cxn modelId="{18E6FF7F-D874-4F5F-8F5A-76F69CF4A857}" type="presOf" srcId="{5DB83279-A382-49A5-9F53-8D27EA6605F4}" destId="{DCCCB358-75AE-4E39-B3CB-BC9D5771BA52}" srcOrd="0" destOrd="0" presId="urn:microsoft.com/office/officeart/2008/layout/VerticalCurvedList"/>
    <dgm:cxn modelId="{6A70413A-974E-462C-8667-4A5541D0B4E5}" type="presOf" srcId="{D63CA7A5-D61F-437D-89C7-79F198D200BF}" destId="{A602684A-1B78-4B60-A54C-27B27F54ED97}" srcOrd="0" destOrd="0" presId="urn:microsoft.com/office/officeart/2008/layout/VerticalCurvedList"/>
    <dgm:cxn modelId="{6DE9E38D-F403-4A26-8351-3CA67255389D}" srcId="{0407C132-EC06-438C-A8B4-E7CF46BCD70E}" destId="{65A04F57-FD45-4B04-ABB3-719F45642446}" srcOrd="0" destOrd="0" parTransId="{D5AE7CBF-BB02-4E53-9154-6E49A54A90E3}" sibTransId="{5DB83279-A382-49A5-9F53-8D27EA6605F4}"/>
    <dgm:cxn modelId="{E4FD21CA-BB29-4728-B8D2-50CE58FBF573}" srcId="{0407C132-EC06-438C-A8B4-E7CF46BCD70E}" destId="{D63CA7A5-D61F-437D-89C7-79F198D200BF}" srcOrd="2" destOrd="0" parTransId="{1ABC6FA6-2908-411F-8C83-28A8C08A772B}" sibTransId="{CD20761D-5396-4A5F-A72F-09D253960928}"/>
    <dgm:cxn modelId="{B919C342-546B-4812-8D1D-F507F742F14B}" type="presOf" srcId="{0407C132-EC06-438C-A8B4-E7CF46BCD70E}" destId="{B1BC97FA-83C3-43AA-8107-93FA01392EF6}" srcOrd="0" destOrd="0" presId="urn:microsoft.com/office/officeart/2008/layout/VerticalCurvedList"/>
    <dgm:cxn modelId="{6D9894EA-93AA-435A-A328-B4C2D85E7342}" srcId="{0407C132-EC06-438C-A8B4-E7CF46BCD70E}" destId="{D57C19C6-8182-4BB2-A02A-63A9A3131C94}" srcOrd="1" destOrd="0" parTransId="{8CD09E56-7FCA-476B-9E1F-D1BA7BCCEB24}" sibTransId="{09BF5ADC-AD5C-4D81-BACB-427B2143B209}"/>
    <dgm:cxn modelId="{1864D23E-8BF8-4B98-BA08-519201210C47}" type="presOf" srcId="{D57C19C6-8182-4BB2-A02A-63A9A3131C94}" destId="{6A056FB6-D80D-45FA-88AA-397AC33B0C18}" srcOrd="0" destOrd="0" presId="urn:microsoft.com/office/officeart/2008/layout/VerticalCurvedList"/>
    <dgm:cxn modelId="{5A0D27B2-3BDD-49AF-ACBE-98D8DA3864FC}" type="presOf" srcId="{BECB81BD-B9D9-4185-A45A-7752361F322A}" destId="{C2D8CD7F-59FA-4F63-A048-EC8E77ACEF5E}" srcOrd="0" destOrd="0" presId="urn:microsoft.com/office/officeart/2008/layout/VerticalCurvedList"/>
    <dgm:cxn modelId="{EDD4D88E-FFA1-416D-8C84-121BC0B9A464}" type="presOf" srcId="{65A04F57-FD45-4B04-ABB3-719F45642446}" destId="{B7508A60-9A54-465B-A58B-F73BCDD4CE14}" srcOrd="0" destOrd="0" presId="urn:microsoft.com/office/officeart/2008/layout/VerticalCurvedList"/>
    <dgm:cxn modelId="{8924FA49-5EB5-40CA-920B-DB0389A218B3}" srcId="{0407C132-EC06-438C-A8B4-E7CF46BCD70E}" destId="{BECB81BD-B9D9-4185-A45A-7752361F322A}" srcOrd="3" destOrd="0" parTransId="{30605147-F23D-4280-AC12-9573AE2D1594}" sibTransId="{001F5F1A-5E8E-4A12-87A1-AA46D6034179}"/>
    <dgm:cxn modelId="{D9BE480F-B03C-40CE-8643-84CB0863598A}" type="presParOf" srcId="{B1BC97FA-83C3-43AA-8107-93FA01392EF6}" destId="{7ACC4CDE-D93A-4882-9186-EC0DC056DEB6}" srcOrd="0" destOrd="0" presId="urn:microsoft.com/office/officeart/2008/layout/VerticalCurvedList"/>
    <dgm:cxn modelId="{5EE46F95-3EB2-4C88-862A-5E039A3B6E4F}" type="presParOf" srcId="{7ACC4CDE-D93A-4882-9186-EC0DC056DEB6}" destId="{A87EFC12-1E1D-4B0E-98B5-68E31A9B98B8}" srcOrd="0" destOrd="0" presId="urn:microsoft.com/office/officeart/2008/layout/VerticalCurvedList"/>
    <dgm:cxn modelId="{C0E9E91E-B385-4C91-83D1-B03AB4C63152}" type="presParOf" srcId="{A87EFC12-1E1D-4B0E-98B5-68E31A9B98B8}" destId="{46031128-FBAC-42B4-8BFA-1AAB32738574}" srcOrd="0" destOrd="0" presId="urn:microsoft.com/office/officeart/2008/layout/VerticalCurvedList"/>
    <dgm:cxn modelId="{670047FA-D0BD-4606-9765-055088FF8416}" type="presParOf" srcId="{A87EFC12-1E1D-4B0E-98B5-68E31A9B98B8}" destId="{DCCCB358-75AE-4E39-B3CB-BC9D5771BA52}" srcOrd="1" destOrd="0" presId="urn:microsoft.com/office/officeart/2008/layout/VerticalCurvedList"/>
    <dgm:cxn modelId="{5E9A0774-2C39-492A-9969-59717A34C0E2}" type="presParOf" srcId="{A87EFC12-1E1D-4B0E-98B5-68E31A9B98B8}" destId="{E341D7B4-7EEA-47CE-83F3-163B25AD3583}" srcOrd="2" destOrd="0" presId="urn:microsoft.com/office/officeart/2008/layout/VerticalCurvedList"/>
    <dgm:cxn modelId="{AD4EDFFE-4175-42BC-8281-99E38AE59336}" type="presParOf" srcId="{A87EFC12-1E1D-4B0E-98B5-68E31A9B98B8}" destId="{1931EE6A-9ACD-4AA4-B171-861C41E69510}" srcOrd="3" destOrd="0" presId="urn:microsoft.com/office/officeart/2008/layout/VerticalCurvedList"/>
    <dgm:cxn modelId="{3631CF83-7841-4141-B69A-9B5F1B1747FA}" type="presParOf" srcId="{7ACC4CDE-D93A-4882-9186-EC0DC056DEB6}" destId="{B7508A60-9A54-465B-A58B-F73BCDD4CE14}" srcOrd="1" destOrd="0" presId="urn:microsoft.com/office/officeart/2008/layout/VerticalCurvedList"/>
    <dgm:cxn modelId="{8B0E646A-67D0-42DA-8588-5F3F0AB12F4D}" type="presParOf" srcId="{7ACC4CDE-D93A-4882-9186-EC0DC056DEB6}" destId="{AC00285C-C761-4D25-BEDC-813684425C86}" srcOrd="2" destOrd="0" presId="urn:microsoft.com/office/officeart/2008/layout/VerticalCurvedList"/>
    <dgm:cxn modelId="{89291CB5-ABAD-431B-AA55-00C0FC3FE849}" type="presParOf" srcId="{AC00285C-C761-4D25-BEDC-813684425C86}" destId="{C54C5E82-E1F6-43F4-867A-11C5CE5897DE}" srcOrd="0" destOrd="0" presId="urn:microsoft.com/office/officeart/2008/layout/VerticalCurvedList"/>
    <dgm:cxn modelId="{570C2D5A-5BFB-45CA-97AF-26FA7F23F6F3}" type="presParOf" srcId="{7ACC4CDE-D93A-4882-9186-EC0DC056DEB6}" destId="{6A056FB6-D80D-45FA-88AA-397AC33B0C18}" srcOrd="3" destOrd="0" presId="urn:microsoft.com/office/officeart/2008/layout/VerticalCurvedList"/>
    <dgm:cxn modelId="{0A809EE8-7A07-4F03-8631-2326E7837A53}" type="presParOf" srcId="{7ACC4CDE-D93A-4882-9186-EC0DC056DEB6}" destId="{70151A3F-7319-43DC-B847-28CF594109D2}" srcOrd="4" destOrd="0" presId="urn:microsoft.com/office/officeart/2008/layout/VerticalCurvedList"/>
    <dgm:cxn modelId="{959BFA83-5944-4013-904D-6258FE8C66CA}" type="presParOf" srcId="{70151A3F-7319-43DC-B847-28CF594109D2}" destId="{8D0878EE-EF8A-4AAD-BB45-CD5A7F5FCDB9}" srcOrd="0" destOrd="0" presId="urn:microsoft.com/office/officeart/2008/layout/VerticalCurvedList"/>
    <dgm:cxn modelId="{D6760C78-C329-4C8A-B71E-426C8BDC1FFE}" type="presParOf" srcId="{7ACC4CDE-D93A-4882-9186-EC0DC056DEB6}" destId="{A602684A-1B78-4B60-A54C-27B27F54ED97}" srcOrd="5" destOrd="0" presId="urn:microsoft.com/office/officeart/2008/layout/VerticalCurvedList"/>
    <dgm:cxn modelId="{F74253C5-7950-4B17-8607-803AF1374025}" type="presParOf" srcId="{7ACC4CDE-D93A-4882-9186-EC0DC056DEB6}" destId="{133863D6-0B0A-48D3-8487-507FCA743319}" srcOrd="6" destOrd="0" presId="urn:microsoft.com/office/officeart/2008/layout/VerticalCurvedList"/>
    <dgm:cxn modelId="{B4422461-0AFA-4AF1-B6D6-35D19A01DAD8}" type="presParOf" srcId="{133863D6-0B0A-48D3-8487-507FCA743319}" destId="{FE722376-6016-40E4-B0A4-A6B76AD9A44A}" srcOrd="0" destOrd="0" presId="urn:microsoft.com/office/officeart/2008/layout/VerticalCurvedList"/>
    <dgm:cxn modelId="{7C507BCB-3F7A-4362-AE5B-F72548932DB0}" type="presParOf" srcId="{7ACC4CDE-D93A-4882-9186-EC0DC056DEB6}" destId="{C2D8CD7F-59FA-4F63-A048-EC8E77ACEF5E}" srcOrd="7" destOrd="0" presId="urn:microsoft.com/office/officeart/2008/layout/VerticalCurvedList"/>
    <dgm:cxn modelId="{09BD73C1-04CC-4FCA-BB35-3870A232BEB2}" type="presParOf" srcId="{7ACC4CDE-D93A-4882-9186-EC0DC056DEB6}" destId="{49075C27-E39B-4030-B43C-9E4AB85DB63B}" srcOrd="8" destOrd="0" presId="urn:microsoft.com/office/officeart/2008/layout/VerticalCurvedList"/>
    <dgm:cxn modelId="{6E7E353B-EEB3-476D-8722-7A218E2A8505}" type="presParOf" srcId="{49075C27-E39B-4030-B43C-9E4AB85DB63B}" destId="{E8CDD997-EECA-48D3-9B23-57DDDBD0F79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F1A5098-4C05-47B8-BB3F-F531CB61DBCE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9C2C7E-A9F7-48DD-B646-9B3CF5B64F6B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tt-RU" sz="1600" dirty="0" smtClean="0"/>
            <a:t>47 детей-инвалидов и с ОВЗ</a:t>
          </a:r>
          <a:endParaRPr lang="ru-RU" sz="1600" dirty="0"/>
        </a:p>
      </dgm:t>
    </dgm:pt>
    <dgm:pt modelId="{66C1FBFA-28CB-48BD-B192-0BE30A763A9C}" type="parTrans" cxnId="{1D93563F-216A-4547-AEA6-9084DBFDED80}">
      <dgm:prSet/>
      <dgm:spPr/>
      <dgm:t>
        <a:bodyPr/>
        <a:lstStyle/>
        <a:p>
          <a:endParaRPr lang="ru-RU" sz="1600"/>
        </a:p>
      </dgm:t>
    </dgm:pt>
    <dgm:pt modelId="{CE1E8F8C-7E9D-433D-8C61-ADC85F16C34D}" type="sibTrans" cxnId="{1D93563F-216A-4547-AEA6-9084DBFDED80}">
      <dgm:prSet/>
      <dgm:spPr/>
      <dgm:t>
        <a:bodyPr/>
        <a:lstStyle/>
        <a:p>
          <a:endParaRPr lang="ru-RU" sz="1600"/>
        </a:p>
      </dgm:t>
    </dgm:pt>
    <dgm:pt modelId="{D7F1424A-6E27-4421-B8AF-EFE2F98FD727}">
      <dgm:prSet phldrT="[Текст]" custT="1"/>
      <dgm:spPr/>
      <dgm:t>
        <a:bodyPr/>
        <a:lstStyle/>
        <a:p>
          <a:r>
            <a:rPr lang="tt-RU" sz="1600" dirty="0" smtClean="0"/>
            <a:t>19 уча</a:t>
          </a:r>
          <a:r>
            <a:rPr lang="ru-RU" sz="1600" dirty="0" err="1" smtClean="0"/>
            <a:t>щихся</a:t>
          </a:r>
          <a:r>
            <a:rPr lang="ru-RU" sz="1600" dirty="0" smtClean="0"/>
            <a:t> школ</a:t>
          </a:r>
          <a:endParaRPr lang="ru-RU" sz="1600" dirty="0"/>
        </a:p>
      </dgm:t>
    </dgm:pt>
    <dgm:pt modelId="{777B3D20-B143-4F19-837E-0DD96482A949}" type="parTrans" cxnId="{45702ABF-5178-42A5-9ECD-9BF4A949C428}">
      <dgm:prSet custT="1"/>
      <dgm:spPr/>
      <dgm:t>
        <a:bodyPr/>
        <a:lstStyle/>
        <a:p>
          <a:endParaRPr lang="ru-RU" sz="1600"/>
        </a:p>
      </dgm:t>
    </dgm:pt>
    <dgm:pt modelId="{E12D61BF-A6E4-43B5-AE4F-0D48853CC5F5}" type="sibTrans" cxnId="{45702ABF-5178-42A5-9ECD-9BF4A949C428}">
      <dgm:prSet/>
      <dgm:spPr/>
      <dgm:t>
        <a:bodyPr/>
        <a:lstStyle/>
        <a:p>
          <a:endParaRPr lang="ru-RU" sz="1600"/>
        </a:p>
      </dgm:t>
    </dgm:pt>
    <dgm:pt modelId="{89B43C9D-76D6-4566-90EB-377582894009}">
      <dgm:prSet phldrT="[Текст]" custT="1"/>
      <dgm:spPr/>
      <dgm:t>
        <a:bodyPr/>
        <a:lstStyle/>
        <a:p>
          <a:r>
            <a:rPr lang="ru-RU" sz="1600" dirty="0" smtClean="0"/>
            <a:t>11 в детских садах </a:t>
          </a:r>
          <a:endParaRPr lang="ru-RU" sz="1600" dirty="0"/>
        </a:p>
      </dgm:t>
    </dgm:pt>
    <dgm:pt modelId="{1D328E28-0679-4C4A-8718-6AB5E5ECCE87}" type="parTrans" cxnId="{B0C13797-AB00-460A-BD14-F70B621227C5}">
      <dgm:prSet custT="1"/>
      <dgm:spPr/>
      <dgm:t>
        <a:bodyPr/>
        <a:lstStyle/>
        <a:p>
          <a:endParaRPr lang="ru-RU" sz="1600"/>
        </a:p>
      </dgm:t>
    </dgm:pt>
    <dgm:pt modelId="{83B02990-076C-445A-A29B-B86A95D418A3}" type="sibTrans" cxnId="{B0C13797-AB00-460A-BD14-F70B621227C5}">
      <dgm:prSet/>
      <dgm:spPr/>
      <dgm:t>
        <a:bodyPr/>
        <a:lstStyle/>
        <a:p>
          <a:endParaRPr lang="ru-RU" sz="1600"/>
        </a:p>
      </dgm:t>
    </dgm:pt>
    <dgm:pt modelId="{D4937D43-EF93-42EA-A6DA-814664F228B2}">
      <dgm:prSet phldrT="[Текст]" custT="1"/>
      <dgm:spPr/>
      <dgm:t>
        <a:bodyPr/>
        <a:lstStyle/>
        <a:p>
          <a:r>
            <a:rPr lang="ru-RU" sz="1600" dirty="0" smtClean="0"/>
            <a:t>5 в </a:t>
          </a:r>
          <a:r>
            <a:rPr lang="ru-RU" sz="1600" dirty="0" err="1" smtClean="0"/>
            <a:t>ССУЗах</a:t>
          </a:r>
          <a:endParaRPr lang="ru-RU" sz="1600" dirty="0"/>
        </a:p>
      </dgm:t>
    </dgm:pt>
    <dgm:pt modelId="{D906044E-1023-48A3-86D8-F8D799FF0930}" type="parTrans" cxnId="{184EC87A-B362-4B09-85C2-597447887B48}">
      <dgm:prSet custT="1"/>
      <dgm:spPr/>
      <dgm:t>
        <a:bodyPr/>
        <a:lstStyle/>
        <a:p>
          <a:endParaRPr lang="ru-RU" sz="1600"/>
        </a:p>
      </dgm:t>
    </dgm:pt>
    <dgm:pt modelId="{240CEDD0-7161-4320-85DA-6BD74903AB5E}" type="sibTrans" cxnId="{184EC87A-B362-4B09-85C2-597447887B48}">
      <dgm:prSet/>
      <dgm:spPr/>
      <dgm:t>
        <a:bodyPr/>
        <a:lstStyle/>
        <a:p>
          <a:endParaRPr lang="ru-RU" sz="1600"/>
        </a:p>
      </dgm:t>
    </dgm:pt>
    <dgm:pt modelId="{818FF990-D3B9-409F-BABD-51483EF4B49C}">
      <dgm:prSet phldrT="[Текст]" custT="1"/>
      <dgm:spPr/>
      <dgm:t>
        <a:bodyPr/>
        <a:lstStyle/>
        <a:p>
          <a:r>
            <a:rPr lang="ru-RU" sz="1600" dirty="0" smtClean="0"/>
            <a:t>4 </a:t>
          </a:r>
          <a:r>
            <a:rPr lang="ru-RU" sz="1600" dirty="0" err="1" smtClean="0"/>
            <a:t>дошколь-ника</a:t>
          </a:r>
          <a:endParaRPr lang="ru-RU" sz="1600" dirty="0"/>
        </a:p>
      </dgm:t>
    </dgm:pt>
    <dgm:pt modelId="{55830CDC-C766-43D5-8286-9B46FD5A1BD6}" type="parTrans" cxnId="{EB06AE49-5B58-4D5C-A6FF-A22C3ED93774}">
      <dgm:prSet custT="1"/>
      <dgm:spPr/>
      <dgm:t>
        <a:bodyPr/>
        <a:lstStyle/>
        <a:p>
          <a:endParaRPr lang="ru-RU" sz="1600"/>
        </a:p>
      </dgm:t>
    </dgm:pt>
    <dgm:pt modelId="{ECD9B75D-6DAC-4581-9ECA-8F2CAA90BDA0}" type="sibTrans" cxnId="{EB06AE49-5B58-4D5C-A6FF-A22C3ED93774}">
      <dgm:prSet/>
      <dgm:spPr/>
      <dgm:t>
        <a:bodyPr/>
        <a:lstStyle/>
        <a:p>
          <a:endParaRPr lang="ru-RU" sz="1600"/>
        </a:p>
      </dgm:t>
    </dgm:pt>
    <dgm:pt modelId="{703DB24B-1F72-48DC-B01E-D3926B5070DF}">
      <dgm:prSet custT="1"/>
      <dgm:spPr/>
      <dgm:t>
        <a:bodyPr/>
        <a:lstStyle/>
        <a:p>
          <a:r>
            <a:rPr lang="ru-RU" sz="1600" dirty="0" smtClean="0"/>
            <a:t>6 в </a:t>
          </a:r>
          <a:r>
            <a:rPr lang="ru-RU" sz="1600" dirty="0" err="1" smtClean="0"/>
            <a:t>учрежде-ниях</a:t>
          </a:r>
          <a:r>
            <a:rPr lang="ru-RU" sz="1600" dirty="0" smtClean="0"/>
            <a:t> образования РТ</a:t>
          </a:r>
          <a:endParaRPr lang="ru-RU" sz="1600" dirty="0"/>
        </a:p>
      </dgm:t>
    </dgm:pt>
    <dgm:pt modelId="{D504BB8F-D266-4643-8EDD-18D8BF608466}" type="parTrans" cxnId="{3E9C14F4-7E72-4324-8D12-32FA0E92BC83}">
      <dgm:prSet custT="1"/>
      <dgm:spPr/>
      <dgm:t>
        <a:bodyPr/>
        <a:lstStyle/>
        <a:p>
          <a:endParaRPr lang="ru-RU" sz="1600"/>
        </a:p>
      </dgm:t>
    </dgm:pt>
    <dgm:pt modelId="{CE4EF198-CB27-43A4-8694-B8AD39BBFE18}" type="sibTrans" cxnId="{3E9C14F4-7E72-4324-8D12-32FA0E92BC83}">
      <dgm:prSet/>
      <dgm:spPr/>
      <dgm:t>
        <a:bodyPr/>
        <a:lstStyle/>
        <a:p>
          <a:endParaRPr lang="ru-RU" sz="1600"/>
        </a:p>
      </dgm:t>
    </dgm:pt>
    <dgm:pt modelId="{75542DC0-AF78-4E0D-B532-E6ED5632DFCB}" type="pres">
      <dgm:prSet presAssocID="{7F1A5098-4C05-47B8-BB3F-F531CB61DBC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624381-57AB-47B3-A50A-3880408A9D13}" type="pres">
      <dgm:prSet presAssocID="{959C2C7E-A9F7-48DD-B646-9B3CF5B64F6B}" presName="centerShape" presStyleLbl="node0" presStyleIdx="0" presStyleCnt="1" custScaleX="109109" custScaleY="99735"/>
      <dgm:spPr/>
      <dgm:t>
        <a:bodyPr/>
        <a:lstStyle/>
        <a:p>
          <a:endParaRPr lang="ru-RU"/>
        </a:p>
      </dgm:t>
    </dgm:pt>
    <dgm:pt modelId="{A98C6C95-084D-4CE0-A14F-4633ABFB5DDA}" type="pres">
      <dgm:prSet presAssocID="{777B3D20-B143-4F19-837E-0DD96482A949}" presName="Name9" presStyleLbl="parChTrans1D2" presStyleIdx="0" presStyleCnt="5"/>
      <dgm:spPr/>
      <dgm:t>
        <a:bodyPr/>
        <a:lstStyle/>
        <a:p>
          <a:endParaRPr lang="ru-RU"/>
        </a:p>
      </dgm:t>
    </dgm:pt>
    <dgm:pt modelId="{C95D5974-4632-404B-8940-8C22B853C0D1}" type="pres">
      <dgm:prSet presAssocID="{777B3D20-B143-4F19-837E-0DD96482A949}" presName="connTx" presStyleLbl="parChTrans1D2" presStyleIdx="0" presStyleCnt="5"/>
      <dgm:spPr/>
      <dgm:t>
        <a:bodyPr/>
        <a:lstStyle/>
        <a:p>
          <a:endParaRPr lang="ru-RU"/>
        </a:p>
      </dgm:t>
    </dgm:pt>
    <dgm:pt modelId="{56EA8F85-D8F0-4B4F-82A5-CC2F0E1AE504}" type="pres">
      <dgm:prSet presAssocID="{D7F1424A-6E27-4421-B8AF-EFE2F98FD72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FB9D0-AAA3-4430-9EF4-A52B3E6AA356}" type="pres">
      <dgm:prSet presAssocID="{1D328E28-0679-4C4A-8718-6AB5E5ECCE87}" presName="Name9" presStyleLbl="parChTrans1D2" presStyleIdx="1" presStyleCnt="5"/>
      <dgm:spPr/>
      <dgm:t>
        <a:bodyPr/>
        <a:lstStyle/>
        <a:p>
          <a:endParaRPr lang="ru-RU"/>
        </a:p>
      </dgm:t>
    </dgm:pt>
    <dgm:pt modelId="{CBF931E5-6758-4E84-85BF-81AD1EAA0E36}" type="pres">
      <dgm:prSet presAssocID="{1D328E28-0679-4C4A-8718-6AB5E5ECCE87}" presName="connTx" presStyleLbl="parChTrans1D2" presStyleIdx="1" presStyleCnt="5"/>
      <dgm:spPr/>
      <dgm:t>
        <a:bodyPr/>
        <a:lstStyle/>
        <a:p>
          <a:endParaRPr lang="ru-RU"/>
        </a:p>
      </dgm:t>
    </dgm:pt>
    <dgm:pt modelId="{3F8F6076-F8E0-4078-8A8D-9461B7F9A89F}" type="pres">
      <dgm:prSet presAssocID="{89B43C9D-76D6-4566-90EB-37758289400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486CD-6B06-4AAA-BB30-FF8E7D5AA564}" type="pres">
      <dgm:prSet presAssocID="{D906044E-1023-48A3-86D8-F8D799FF0930}" presName="Name9" presStyleLbl="parChTrans1D2" presStyleIdx="2" presStyleCnt="5"/>
      <dgm:spPr/>
      <dgm:t>
        <a:bodyPr/>
        <a:lstStyle/>
        <a:p>
          <a:endParaRPr lang="ru-RU"/>
        </a:p>
      </dgm:t>
    </dgm:pt>
    <dgm:pt modelId="{7387B244-DA38-4121-8002-4F0B0F47A014}" type="pres">
      <dgm:prSet presAssocID="{D906044E-1023-48A3-86D8-F8D799FF0930}" presName="connTx" presStyleLbl="parChTrans1D2" presStyleIdx="2" presStyleCnt="5"/>
      <dgm:spPr/>
      <dgm:t>
        <a:bodyPr/>
        <a:lstStyle/>
        <a:p>
          <a:endParaRPr lang="ru-RU"/>
        </a:p>
      </dgm:t>
    </dgm:pt>
    <dgm:pt modelId="{F3FE57B9-26B0-4702-86A9-26B4CF06844D}" type="pres">
      <dgm:prSet presAssocID="{D4937D43-EF93-42EA-A6DA-814664F228B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568DFA-EE70-42C9-B704-557CF491B718}" type="pres">
      <dgm:prSet presAssocID="{D504BB8F-D266-4643-8EDD-18D8BF608466}" presName="Name9" presStyleLbl="parChTrans1D2" presStyleIdx="3" presStyleCnt="5"/>
      <dgm:spPr/>
      <dgm:t>
        <a:bodyPr/>
        <a:lstStyle/>
        <a:p>
          <a:endParaRPr lang="ru-RU"/>
        </a:p>
      </dgm:t>
    </dgm:pt>
    <dgm:pt modelId="{9EDD44C0-6B0C-4A2F-89F1-5BE7314598A2}" type="pres">
      <dgm:prSet presAssocID="{D504BB8F-D266-4643-8EDD-18D8BF608466}" presName="connTx" presStyleLbl="parChTrans1D2" presStyleIdx="3" presStyleCnt="5"/>
      <dgm:spPr/>
      <dgm:t>
        <a:bodyPr/>
        <a:lstStyle/>
        <a:p>
          <a:endParaRPr lang="ru-RU"/>
        </a:p>
      </dgm:t>
    </dgm:pt>
    <dgm:pt modelId="{8FCA0308-B09E-4115-BEFE-5720CFE844AC}" type="pres">
      <dgm:prSet presAssocID="{703DB24B-1F72-48DC-B01E-D3926B5070D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77EB5-09D4-4084-A249-C57750951A78}" type="pres">
      <dgm:prSet presAssocID="{55830CDC-C766-43D5-8286-9B46FD5A1BD6}" presName="Name9" presStyleLbl="parChTrans1D2" presStyleIdx="4" presStyleCnt="5"/>
      <dgm:spPr/>
      <dgm:t>
        <a:bodyPr/>
        <a:lstStyle/>
        <a:p>
          <a:endParaRPr lang="ru-RU"/>
        </a:p>
      </dgm:t>
    </dgm:pt>
    <dgm:pt modelId="{116D4A25-28F5-49CC-9DC4-47F6F8078F06}" type="pres">
      <dgm:prSet presAssocID="{55830CDC-C766-43D5-8286-9B46FD5A1BD6}" presName="connTx" presStyleLbl="parChTrans1D2" presStyleIdx="4" presStyleCnt="5"/>
      <dgm:spPr/>
      <dgm:t>
        <a:bodyPr/>
        <a:lstStyle/>
        <a:p>
          <a:endParaRPr lang="ru-RU"/>
        </a:p>
      </dgm:t>
    </dgm:pt>
    <dgm:pt modelId="{40AB8ED4-A1B9-4FFC-BB14-6B8B1714ECB4}" type="pres">
      <dgm:prSet presAssocID="{818FF990-D3B9-409F-BABD-51483EF4B49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0B045A-F4D5-4A00-8FCF-A1A3CDF1B7BC}" type="presOf" srcId="{55830CDC-C766-43D5-8286-9B46FD5A1BD6}" destId="{BD077EB5-09D4-4084-A249-C57750951A78}" srcOrd="0" destOrd="0" presId="urn:microsoft.com/office/officeart/2005/8/layout/radial1"/>
    <dgm:cxn modelId="{887C5954-DFDA-4682-A6BF-59338D958984}" type="presOf" srcId="{D4937D43-EF93-42EA-A6DA-814664F228B2}" destId="{F3FE57B9-26B0-4702-86A9-26B4CF06844D}" srcOrd="0" destOrd="0" presId="urn:microsoft.com/office/officeart/2005/8/layout/radial1"/>
    <dgm:cxn modelId="{45702ABF-5178-42A5-9ECD-9BF4A949C428}" srcId="{959C2C7E-A9F7-48DD-B646-9B3CF5B64F6B}" destId="{D7F1424A-6E27-4421-B8AF-EFE2F98FD727}" srcOrd="0" destOrd="0" parTransId="{777B3D20-B143-4F19-837E-0DD96482A949}" sibTransId="{E12D61BF-A6E4-43B5-AE4F-0D48853CC5F5}"/>
    <dgm:cxn modelId="{B0C13797-AB00-460A-BD14-F70B621227C5}" srcId="{959C2C7E-A9F7-48DD-B646-9B3CF5B64F6B}" destId="{89B43C9D-76D6-4566-90EB-377582894009}" srcOrd="1" destOrd="0" parTransId="{1D328E28-0679-4C4A-8718-6AB5E5ECCE87}" sibTransId="{83B02990-076C-445A-A29B-B86A95D418A3}"/>
    <dgm:cxn modelId="{9E8DD568-1977-433B-A8FC-03CA86EBAA97}" type="presOf" srcId="{89B43C9D-76D6-4566-90EB-377582894009}" destId="{3F8F6076-F8E0-4078-8A8D-9461B7F9A89F}" srcOrd="0" destOrd="0" presId="urn:microsoft.com/office/officeart/2005/8/layout/radial1"/>
    <dgm:cxn modelId="{4B3EAA91-7C90-499A-AC06-2C624E30611F}" type="presOf" srcId="{1D328E28-0679-4C4A-8718-6AB5E5ECCE87}" destId="{40AFB9D0-AAA3-4430-9EF4-A52B3E6AA356}" srcOrd="0" destOrd="0" presId="urn:microsoft.com/office/officeart/2005/8/layout/radial1"/>
    <dgm:cxn modelId="{184EC87A-B362-4B09-85C2-597447887B48}" srcId="{959C2C7E-A9F7-48DD-B646-9B3CF5B64F6B}" destId="{D4937D43-EF93-42EA-A6DA-814664F228B2}" srcOrd="2" destOrd="0" parTransId="{D906044E-1023-48A3-86D8-F8D799FF0930}" sibTransId="{240CEDD0-7161-4320-85DA-6BD74903AB5E}"/>
    <dgm:cxn modelId="{DB9F82BC-5F94-43EE-84FF-231C1E2ADFD8}" type="presOf" srcId="{1D328E28-0679-4C4A-8718-6AB5E5ECCE87}" destId="{CBF931E5-6758-4E84-85BF-81AD1EAA0E36}" srcOrd="1" destOrd="0" presId="urn:microsoft.com/office/officeart/2005/8/layout/radial1"/>
    <dgm:cxn modelId="{EB06AE49-5B58-4D5C-A6FF-A22C3ED93774}" srcId="{959C2C7E-A9F7-48DD-B646-9B3CF5B64F6B}" destId="{818FF990-D3B9-409F-BABD-51483EF4B49C}" srcOrd="4" destOrd="0" parTransId="{55830CDC-C766-43D5-8286-9B46FD5A1BD6}" sibTransId="{ECD9B75D-6DAC-4581-9ECA-8F2CAA90BDA0}"/>
    <dgm:cxn modelId="{8CED1311-FFBD-4529-9327-9C4892B95C84}" type="presOf" srcId="{D906044E-1023-48A3-86D8-F8D799FF0930}" destId="{179486CD-6B06-4AAA-BB30-FF8E7D5AA564}" srcOrd="0" destOrd="0" presId="urn:microsoft.com/office/officeart/2005/8/layout/radial1"/>
    <dgm:cxn modelId="{0762FB10-841C-434A-878F-0E1AF3E06683}" type="presOf" srcId="{959C2C7E-A9F7-48DD-B646-9B3CF5B64F6B}" destId="{80624381-57AB-47B3-A50A-3880408A9D13}" srcOrd="0" destOrd="0" presId="urn:microsoft.com/office/officeart/2005/8/layout/radial1"/>
    <dgm:cxn modelId="{CD250ED3-14AE-4E60-8895-071C166F34AB}" type="presOf" srcId="{D906044E-1023-48A3-86D8-F8D799FF0930}" destId="{7387B244-DA38-4121-8002-4F0B0F47A014}" srcOrd="1" destOrd="0" presId="urn:microsoft.com/office/officeart/2005/8/layout/radial1"/>
    <dgm:cxn modelId="{5973E962-14DE-4262-BD74-3259549D63E0}" type="presOf" srcId="{818FF990-D3B9-409F-BABD-51483EF4B49C}" destId="{40AB8ED4-A1B9-4FFC-BB14-6B8B1714ECB4}" srcOrd="0" destOrd="0" presId="urn:microsoft.com/office/officeart/2005/8/layout/radial1"/>
    <dgm:cxn modelId="{94CE8405-13FA-4C2D-A0A3-5B534957203F}" type="presOf" srcId="{55830CDC-C766-43D5-8286-9B46FD5A1BD6}" destId="{116D4A25-28F5-49CC-9DC4-47F6F8078F06}" srcOrd="1" destOrd="0" presId="urn:microsoft.com/office/officeart/2005/8/layout/radial1"/>
    <dgm:cxn modelId="{4B3C8BC0-D114-4325-921B-21D342E53FED}" type="presOf" srcId="{777B3D20-B143-4F19-837E-0DD96482A949}" destId="{A98C6C95-084D-4CE0-A14F-4633ABFB5DDA}" srcOrd="0" destOrd="0" presId="urn:microsoft.com/office/officeart/2005/8/layout/radial1"/>
    <dgm:cxn modelId="{3E9C14F4-7E72-4324-8D12-32FA0E92BC83}" srcId="{959C2C7E-A9F7-48DD-B646-9B3CF5B64F6B}" destId="{703DB24B-1F72-48DC-B01E-D3926B5070DF}" srcOrd="3" destOrd="0" parTransId="{D504BB8F-D266-4643-8EDD-18D8BF608466}" sibTransId="{CE4EF198-CB27-43A4-8694-B8AD39BBFE18}"/>
    <dgm:cxn modelId="{A17581A3-C017-4599-AEBE-AD303DC6195D}" type="presOf" srcId="{703DB24B-1F72-48DC-B01E-D3926B5070DF}" destId="{8FCA0308-B09E-4115-BEFE-5720CFE844AC}" srcOrd="0" destOrd="0" presId="urn:microsoft.com/office/officeart/2005/8/layout/radial1"/>
    <dgm:cxn modelId="{1D93563F-216A-4547-AEA6-9084DBFDED80}" srcId="{7F1A5098-4C05-47B8-BB3F-F531CB61DBCE}" destId="{959C2C7E-A9F7-48DD-B646-9B3CF5B64F6B}" srcOrd="0" destOrd="0" parTransId="{66C1FBFA-28CB-48BD-B192-0BE30A763A9C}" sibTransId="{CE1E8F8C-7E9D-433D-8C61-ADC85F16C34D}"/>
    <dgm:cxn modelId="{8D908D87-3093-4F6F-8CAE-EE9C421906CE}" type="presOf" srcId="{D504BB8F-D266-4643-8EDD-18D8BF608466}" destId="{9EDD44C0-6B0C-4A2F-89F1-5BE7314598A2}" srcOrd="1" destOrd="0" presId="urn:microsoft.com/office/officeart/2005/8/layout/radial1"/>
    <dgm:cxn modelId="{E299E562-7E8B-412D-A355-30B9DB7B6758}" type="presOf" srcId="{D504BB8F-D266-4643-8EDD-18D8BF608466}" destId="{D9568DFA-EE70-42C9-B704-557CF491B718}" srcOrd="0" destOrd="0" presId="urn:microsoft.com/office/officeart/2005/8/layout/radial1"/>
    <dgm:cxn modelId="{67D26508-626D-4972-8C5B-2BFF82BAC873}" type="presOf" srcId="{777B3D20-B143-4F19-837E-0DD96482A949}" destId="{C95D5974-4632-404B-8940-8C22B853C0D1}" srcOrd="1" destOrd="0" presId="urn:microsoft.com/office/officeart/2005/8/layout/radial1"/>
    <dgm:cxn modelId="{E7BF5C0F-BE39-4B10-B819-6C7AF7E0081D}" type="presOf" srcId="{D7F1424A-6E27-4421-B8AF-EFE2F98FD727}" destId="{56EA8F85-D8F0-4B4F-82A5-CC2F0E1AE504}" srcOrd="0" destOrd="0" presId="urn:microsoft.com/office/officeart/2005/8/layout/radial1"/>
    <dgm:cxn modelId="{7443CE24-9FB6-4A3A-A274-7FBE62413FE3}" type="presOf" srcId="{7F1A5098-4C05-47B8-BB3F-F531CB61DBCE}" destId="{75542DC0-AF78-4E0D-B532-E6ED5632DFCB}" srcOrd="0" destOrd="0" presId="urn:microsoft.com/office/officeart/2005/8/layout/radial1"/>
    <dgm:cxn modelId="{80A20F99-3695-435E-8F4D-B8B4483094D0}" type="presParOf" srcId="{75542DC0-AF78-4E0D-B532-E6ED5632DFCB}" destId="{80624381-57AB-47B3-A50A-3880408A9D13}" srcOrd="0" destOrd="0" presId="urn:microsoft.com/office/officeart/2005/8/layout/radial1"/>
    <dgm:cxn modelId="{F817409C-78DB-445B-B49D-52CE94F03DCE}" type="presParOf" srcId="{75542DC0-AF78-4E0D-B532-E6ED5632DFCB}" destId="{A98C6C95-084D-4CE0-A14F-4633ABFB5DDA}" srcOrd="1" destOrd="0" presId="urn:microsoft.com/office/officeart/2005/8/layout/radial1"/>
    <dgm:cxn modelId="{5C83BB83-05DD-4A6C-B61B-A0AD690078EC}" type="presParOf" srcId="{A98C6C95-084D-4CE0-A14F-4633ABFB5DDA}" destId="{C95D5974-4632-404B-8940-8C22B853C0D1}" srcOrd="0" destOrd="0" presId="urn:microsoft.com/office/officeart/2005/8/layout/radial1"/>
    <dgm:cxn modelId="{CFF05706-96E0-4C53-A590-41D1DA844CD2}" type="presParOf" srcId="{75542DC0-AF78-4E0D-B532-E6ED5632DFCB}" destId="{56EA8F85-D8F0-4B4F-82A5-CC2F0E1AE504}" srcOrd="2" destOrd="0" presId="urn:microsoft.com/office/officeart/2005/8/layout/radial1"/>
    <dgm:cxn modelId="{747F8769-9407-48C9-8E6D-81F792B22D8C}" type="presParOf" srcId="{75542DC0-AF78-4E0D-B532-E6ED5632DFCB}" destId="{40AFB9D0-AAA3-4430-9EF4-A52B3E6AA356}" srcOrd="3" destOrd="0" presId="urn:microsoft.com/office/officeart/2005/8/layout/radial1"/>
    <dgm:cxn modelId="{35B36DD3-DD19-44D5-AD04-5FA04903FE66}" type="presParOf" srcId="{40AFB9D0-AAA3-4430-9EF4-A52B3E6AA356}" destId="{CBF931E5-6758-4E84-85BF-81AD1EAA0E36}" srcOrd="0" destOrd="0" presId="urn:microsoft.com/office/officeart/2005/8/layout/radial1"/>
    <dgm:cxn modelId="{C56D843F-0EAC-4D44-9B42-AD7A410AC27D}" type="presParOf" srcId="{75542DC0-AF78-4E0D-B532-E6ED5632DFCB}" destId="{3F8F6076-F8E0-4078-8A8D-9461B7F9A89F}" srcOrd="4" destOrd="0" presId="urn:microsoft.com/office/officeart/2005/8/layout/radial1"/>
    <dgm:cxn modelId="{48C9F0F2-8D67-45F6-8D69-1694EC6D075A}" type="presParOf" srcId="{75542DC0-AF78-4E0D-B532-E6ED5632DFCB}" destId="{179486CD-6B06-4AAA-BB30-FF8E7D5AA564}" srcOrd="5" destOrd="0" presId="urn:microsoft.com/office/officeart/2005/8/layout/radial1"/>
    <dgm:cxn modelId="{A65E1A98-E344-4EC0-A8BD-9E13D94F2EDC}" type="presParOf" srcId="{179486CD-6B06-4AAA-BB30-FF8E7D5AA564}" destId="{7387B244-DA38-4121-8002-4F0B0F47A014}" srcOrd="0" destOrd="0" presId="urn:microsoft.com/office/officeart/2005/8/layout/radial1"/>
    <dgm:cxn modelId="{FC4C4DB8-1CA9-44DA-9CF0-0B9B68BE2C2F}" type="presParOf" srcId="{75542DC0-AF78-4E0D-B532-E6ED5632DFCB}" destId="{F3FE57B9-26B0-4702-86A9-26B4CF06844D}" srcOrd="6" destOrd="0" presId="urn:microsoft.com/office/officeart/2005/8/layout/radial1"/>
    <dgm:cxn modelId="{9E507F8D-60AD-4235-9581-EF1D0172106B}" type="presParOf" srcId="{75542DC0-AF78-4E0D-B532-E6ED5632DFCB}" destId="{D9568DFA-EE70-42C9-B704-557CF491B718}" srcOrd="7" destOrd="0" presId="urn:microsoft.com/office/officeart/2005/8/layout/radial1"/>
    <dgm:cxn modelId="{7AC0C22C-5571-464A-A9B9-BFDA7372E85E}" type="presParOf" srcId="{D9568DFA-EE70-42C9-B704-557CF491B718}" destId="{9EDD44C0-6B0C-4A2F-89F1-5BE7314598A2}" srcOrd="0" destOrd="0" presId="urn:microsoft.com/office/officeart/2005/8/layout/radial1"/>
    <dgm:cxn modelId="{11EDC189-21DB-494E-8287-17121879B931}" type="presParOf" srcId="{75542DC0-AF78-4E0D-B532-E6ED5632DFCB}" destId="{8FCA0308-B09E-4115-BEFE-5720CFE844AC}" srcOrd="8" destOrd="0" presId="urn:microsoft.com/office/officeart/2005/8/layout/radial1"/>
    <dgm:cxn modelId="{A657C668-08EA-45A3-9CFB-72B0A546ECB3}" type="presParOf" srcId="{75542DC0-AF78-4E0D-B532-E6ED5632DFCB}" destId="{BD077EB5-09D4-4084-A249-C57750951A78}" srcOrd="9" destOrd="0" presId="urn:microsoft.com/office/officeart/2005/8/layout/radial1"/>
    <dgm:cxn modelId="{F9538434-2F23-46D0-ABC2-E45331D6DAF9}" type="presParOf" srcId="{BD077EB5-09D4-4084-A249-C57750951A78}" destId="{116D4A25-28F5-49CC-9DC4-47F6F8078F06}" srcOrd="0" destOrd="0" presId="urn:microsoft.com/office/officeart/2005/8/layout/radial1"/>
    <dgm:cxn modelId="{8EDD5996-D347-40B3-947A-C99DCBE29A4B}" type="presParOf" srcId="{75542DC0-AF78-4E0D-B532-E6ED5632DFCB}" destId="{40AB8ED4-A1B9-4FFC-BB14-6B8B1714ECB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D8B5F91-C7CD-4EFA-8573-4EF0260F579C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34A023-4DF3-4D1E-B91C-66DE7AD43BDF}">
      <dgm:prSet phldrT="[Текст]"/>
      <dgm:spPr/>
      <dgm:t>
        <a:bodyPr/>
        <a:lstStyle/>
        <a:p>
          <a:r>
            <a:rPr lang="ru-RU" b="1" dirty="0" smtClean="0"/>
            <a:t>17 лагерей дневного пребывания</a:t>
          </a:r>
          <a:endParaRPr lang="ru-RU" b="1" dirty="0"/>
        </a:p>
      </dgm:t>
    </dgm:pt>
    <dgm:pt modelId="{5100CD49-92FA-4DB8-90AF-89558D0F8B74}" type="parTrans" cxnId="{50069CDE-572A-4B82-96A0-9AB0EE01403E}">
      <dgm:prSet/>
      <dgm:spPr/>
      <dgm:t>
        <a:bodyPr/>
        <a:lstStyle/>
        <a:p>
          <a:endParaRPr lang="ru-RU" b="1"/>
        </a:p>
      </dgm:t>
    </dgm:pt>
    <dgm:pt modelId="{27110577-5B80-4D56-B728-D7EF2D42FB40}" type="sibTrans" cxnId="{50069CDE-572A-4B82-96A0-9AB0EE01403E}">
      <dgm:prSet/>
      <dgm:spPr/>
      <dgm:t>
        <a:bodyPr/>
        <a:lstStyle/>
        <a:p>
          <a:endParaRPr lang="ru-RU" b="1"/>
        </a:p>
      </dgm:t>
    </dgm:pt>
    <dgm:pt modelId="{F258D4BD-6B90-4D1A-AC3A-DBAFAE284CE9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b="1" dirty="0" smtClean="0"/>
            <a:t>360 учащихся</a:t>
          </a:r>
          <a:endParaRPr lang="ru-RU" b="1" dirty="0"/>
        </a:p>
      </dgm:t>
    </dgm:pt>
    <dgm:pt modelId="{1E025153-30BB-4B3F-AD6D-5345CE6EC31B}" type="parTrans" cxnId="{E5CF9D85-8504-4A93-82B6-EF4ED38A93B6}">
      <dgm:prSet/>
      <dgm:spPr/>
      <dgm:t>
        <a:bodyPr/>
        <a:lstStyle/>
        <a:p>
          <a:endParaRPr lang="ru-RU" b="1"/>
        </a:p>
      </dgm:t>
    </dgm:pt>
    <dgm:pt modelId="{3C58EBB8-78E5-4B6A-B2DE-29F425E32EC7}" type="sibTrans" cxnId="{E5CF9D85-8504-4A93-82B6-EF4ED38A93B6}">
      <dgm:prSet/>
      <dgm:spPr/>
      <dgm:t>
        <a:bodyPr/>
        <a:lstStyle/>
        <a:p>
          <a:endParaRPr lang="ru-RU" b="1"/>
        </a:p>
      </dgm:t>
    </dgm:pt>
    <dgm:pt modelId="{5ABA4D83-197B-4F47-882F-5BEDCB5091F4}">
      <dgm:prSet phldrT="[Текст]"/>
      <dgm:spPr/>
      <dgm:t>
        <a:bodyPr/>
        <a:lstStyle/>
        <a:p>
          <a:r>
            <a:rPr lang="ru-RU" b="1" dirty="0" smtClean="0"/>
            <a:t>5 лагеря труда и отдыха</a:t>
          </a:r>
          <a:endParaRPr lang="ru-RU" b="1" dirty="0"/>
        </a:p>
      </dgm:t>
    </dgm:pt>
    <dgm:pt modelId="{B0049319-D46D-4739-83FF-58DD0FF9B75B}" type="parTrans" cxnId="{3F56F300-1372-4C72-830A-C783F404BCC1}">
      <dgm:prSet/>
      <dgm:spPr/>
      <dgm:t>
        <a:bodyPr/>
        <a:lstStyle/>
        <a:p>
          <a:endParaRPr lang="ru-RU" b="1"/>
        </a:p>
      </dgm:t>
    </dgm:pt>
    <dgm:pt modelId="{A273BEF9-87A0-4370-A204-D96EC55D8939}" type="sibTrans" cxnId="{3F56F300-1372-4C72-830A-C783F404BCC1}">
      <dgm:prSet/>
      <dgm:spPr/>
      <dgm:t>
        <a:bodyPr/>
        <a:lstStyle/>
        <a:p>
          <a:endParaRPr lang="ru-RU" b="1"/>
        </a:p>
      </dgm:t>
    </dgm:pt>
    <dgm:pt modelId="{33E46C15-3618-4DD7-A7C8-F3B02A797745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b="1" dirty="0" smtClean="0"/>
            <a:t>100 подростков</a:t>
          </a:r>
          <a:endParaRPr lang="ru-RU" b="1" dirty="0"/>
        </a:p>
      </dgm:t>
    </dgm:pt>
    <dgm:pt modelId="{CB1F8B09-F0F3-48BC-8759-205480A753BB}" type="parTrans" cxnId="{B8240BAD-0217-4992-B4BA-14DDF13451B0}">
      <dgm:prSet/>
      <dgm:spPr/>
      <dgm:t>
        <a:bodyPr/>
        <a:lstStyle/>
        <a:p>
          <a:endParaRPr lang="ru-RU" b="1"/>
        </a:p>
      </dgm:t>
    </dgm:pt>
    <dgm:pt modelId="{3FBD707D-8F6D-4AC4-949D-827B481F8531}" type="sibTrans" cxnId="{B8240BAD-0217-4992-B4BA-14DDF13451B0}">
      <dgm:prSet/>
      <dgm:spPr/>
      <dgm:t>
        <a:bodyPr/>
        <a:lstStyle/>
        <a:p>
          <a:endParaRPr lang="ru-RU" b="1"/>
        </a:p>
      </dgm:t>
    </dgm:pt>
    <dgm:pt modelId="{D29DC516-03C8-4E7D-B23C-31762EA6683E}" type="pres">
      <dgm:prSet presAssocID="{7D8B5F91-C7CD-4EFA-8573-4EF0260F57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A2CA7C-1CE4-4DAC-9E4D-3748DBC22E0D}" type="pres">
      <dgm:prSet presAssocID="{33E46C15-3618-4DD7-A7C8-F3B02A797745}" presName="boxAndChildren" presStyleCnt="0"/>
      <dgm:spPr/>
      <dgm:t>
        <a:bodyPr/>
        <a:lstStyle/>
        <a:p>
          <a:endParaRPr lang="ru-RU"/>
        </a:p>
      </dgm:t>
    </dgm:pt>
    <dgm:pt modelId="{A7F41378-8414-4931-B2C1-B6AFED7C340B}" type="pres">
      <dgm:prSet presAssocID="{33E46C15-3618-4DD7-A7C8-F3B02A797745}" presName="parentTextBox" presStyleLbl="node1" presStyleIdx="0" presStyleCnt="4"/>
      <dgm:spPr/>
      <dgm:t>
        <a:bodyPr/>
        <a:lstStyle/>
        <a:p>
          <a:endParaRPr lang="ru-RU"/>
        </a:p>
      </dgm:t>
    </dgm:pt>
    <dgm:pt modelId="{912AABC3-5B65-41CE-B270-B5F6ADD7BAB8}" type="pres">
      <dgm:prSet presAssocID="{A273BEF9-87A0-4370-A204-D96EC55D8939}" presName="sp" presStyleCnt="0"/>
      <dgm:spPr/>
      <dgm:t>
        <a:bodyPr/>
        <a:lstStyle/>
        <a:p>
          <a:endParaRPr lang="ru-RU"/>
        </a:p>
      </dgm:t>
    </dgm:pt>
    <dgm:pt modelId="{8541D802-33A6-4439-BD18-B03045B77F9C}" type="pres">
      <dgm:prSet presAssocID="{5ABA4D83-197B-4F47-882F-5BEDCB5091F4}" presName="arrowAndChildren" presStyleCnt="0"/>
      <dgm:spPr/>
      <dgm:t>
        <a:bodyPr/>
        <a:lstStyle/>
        <a:p>
          <a:endParaRPr lang="ru-RU"/>
        </a:p>
      </dgm:t>
    </dgm:pt>
    <dgm:pt modelId="{FAC06283-1E68-41D5-95E9-B5D4CEEF6821}" type="pres">
      <dgm:prSet presAssocID="{5ABA4D83-197B-4F47-882F-5BEDCB5091F4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9921C937-516C-466F-8A8C-1795A80AA712}" type="pres">
      <dgm:prSet presAssocID="{3C58EBB8-78E5-4B6A-B2DE-29F425E32EC7}" presName="sp" presStyleCnt="0"/>
      <dgm:spPr/>
      <dgm:t>
        <a:bodyPr/>
        <a:lstStyle/>
        <a:p>
          <a:endParaRPr lang="ru-RU"/>
        </a:p>
      </dgm:t>
    </dgm:pt>
    <dgm:pt modelId="{BE6A4965-E68D-4CAA-8803-4E31679EE736}" type="pres">
      <dgm:prSet presAssocID="{F258D4BD-6B90-4D1A-AC3A-DBAFAE284CE9}" presName="arrowAndChildren" presStyleCnt="0"/>
      <dgm:spPr/>
      <dgm:t>
        <a:bodyPr/>
        <a:lstStyle/>
        <a:p>
          <a:endParaRPr lang="ru-RU"/>
        </a:p>
      </dgm:t>
    </dgm:pt>
    <dgm:pt modelId="{647D15CD-2FBB-4A79-BB27-38E7E02FD7F6}" type="pres">
      <dgm:prSet presAssocID="{F258D4BD-6B90-4D1A-AC3A-DBAFAE284CE9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9DA6D013-90D5-4341-88BB-2C17EAF22F6B}" type="pres">
      <dgm:prSet presAssocID="{27110577-5B80-4D56-B728-D7EF2D42FB40}" presName="sp" presStyleCnt="0"/>
      <dgm:spPr/>
      <dgm:t>
        <a:bodyPr/>
        <a:lstStyle/>
        <a:p>
          <a:endParaRPr lang="ru-RU"/>
        </a:p>
      </dgm:t>
    </dgm:pt>
    <dgm:pt modelId="{B8B8009D-553A-4804-854D-C496F8FDC37B}" type="pres">
      <dgm:prSet presAssocID="{4A34A023-4DF3-4D1E-B91C-66DE7AD43BDF}" presName="arrowAndChildren" presStyleCnt="0"/>
      <dgm:spPr/>
      <dgm:t>
        <a:bodyPr/>
        <a:lstStyle/>
        <a:p>
          <a:endParaRPr lang="ru-RU"/>
        </a:p>
      </dgm:t>
    </dgm:pt>
    <dgm:pt modelId="{758E6497-C7C7-4639-B1FE-F0F93A707C9A}" type="pres">
      <dgm:prSet presAssocID="{4A34A023-4DF3-4D1E-B91C-66DE7AD43BDF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B8240BAD-0217-4992-B4BA-14DDF13451B0}" srcId="{7D8B5F91-C7CD-4EFA-8573-4EF0260F579C}" destId="{33E46C15-3618-4DD7-A7C8-F3B02A797745}" srcOrd="3" destOrd="0" parTransId="{CB1F8B09-F0F3-48BC-8759-205480A753BB}" sibTransId="{3FBD707D-8F6D-4AC4-949D-827B481F8531}"/>
    <dgm:cxn modelId="{1721241B-CAF2-4A59-8B5F-0E2F68B1B7BE}" type="presOf" srcId="{33E46C15-3618-4DD7-A7C8-F3B02A797745}" destId="{A7F41378-8414-4931-B2C1-B6AFED7C340B}" srcOrd="0" destOrd="0" presId="urn:microsoft.com/office/officeart/2005/8/layout/process4"/>
    <dgm:cxn modelId="{50069CDE-572A-4B82-96A0-9AB0EE01403E}" srcId="{7D8B5F91-C7CD-4EFA-8573-4EF0260F579C}" destId="{4A34A023-4DF3-4D1E-B91C-66DE7AD43BDF}" srcOrd="0" destOrd="0" parTransId="{5100CD49-92FA-4DB8-90AF-89558D0F8B74}" sibTransId="{27110577-5B80-4D56-B728-D7EF2D42FB40}"/>
    <dgm:cxn modelId="{E4965A4A-FD05-44F1-B6B1-69893B160018}" type="presOf" srcId="{5ABA4D83-197B-4F47-882F-5BEDCB5091F4}" destId="{FAC06283-1E68-41D5-95E9-B5D4CEEF6821}" srcOrd="0" destOrd="0" presId="urn:microsoft.com/office/officeart/2005/8/layout/process4"/>
    <dgm:cxn modelId="{C1795AFC-1CAD-451F-934C-055018551442}" type="presOf" srcId="{F258D4BD-6B90-4D1A-AC3A-DBAFAE284CE9}" destId="{647D15CD-2FBB-4A79-BB27-38E7E02FD7F6}" srcOrd="0" destOrd="0" presId="urn:microsoft.com/office/officeart/2005/8/layout/process4"/>
    <dgm:cxn modelId="{3F56F300-1372-4C72-830A-C783F404BCC1}" srcId="{7D8B5F91-C7CD-4EFA-8573-4EF0260F579C}" destId="{5ABA4D83-197B-4F47-882F-5BEDCB5091F4}" srcOrd="2" destOrd="0" parTransId="{B0049319-D46D-4739-83FF-58DD0FF9B75B}" sibTransId="{A273BEF9-87A0-4370-A204-D96EC55D8939}"/>
    <dgm:cxn modelId="{8316438F-42DD-403C-A9AD-0BF0C17FC14F}" type="presOf" srcId="{4A34A023-4DF3-4D1E-B91C-66DE7AD43BDF}" destId="{758E6497-C7C7-4639-B1FE-F0F93A707C9A}" srcOrd="0" destOrd="0" presId="urn:microsoft.com/office/officeart/2005/8/layout/process4"/>
    <dgm:cxn modelId="{E5CF9D85-8504-4A93-82B6-EF4ED38A93B6}" srcId="{7D8B5F91-C7CD-4EFA-8573-4EF0260F579C}" destId="{F258D4BD-6B90-4D1A-AC3A-DBAFAE284CE9}" srcOrd="1" destOrd="0" parTransId="{1E025153-30BB-4B3F-AD6D-5345CE6EC31B}" sibTransId="{3C58EBB8-78E5-4B6A-B2DE-29F425E32EC7}"/>
    <dgm:cxn modelId="{725C446C-1D98-44EB-A883-2AC32A13BF87}" type="presOf" srcId="{7D8B5F91-C7CD-4EFA-8573-4EF0260F579C}" destId="{D29DC516-03C8-4E7D-B23C-31762EA6683E}" srcOrd="0" destOrd="0" presId="urn:microsoft.com/office/officeart/2005/8/layout/process4"/>
    <dgm:cxn modelId="{C89735A5-2552-41CB-B5D6-3BC06A23B2B5}" type="presParOf" srcId="{D29DC516-03C8-4E7D-B23C-31762EA6683E}" destId="{F1A2CA7C-1CE4-4DAC-9E4D-3748DBC22E0D}" srcOrd="0" destOrd="0" presId="urn:microsoft.com/office/officeart/2005/8/layout/process4"/>
    <dgm:cxn modelId="{334407E8-87D2-4973-80DD-8085D6479B14}" type="presParOf" srcId="{F1A2CA7C-1CE4-4DAC-9E4D-3748DBC22E0D}" destId="{A7F41378-8414-4931-B2C1-B6AFED7C340B}" srcOrd="0" destOrd="0" presId="urn:microsoft.com/office/officeart/2005/8/layout/process4"/>
    <dgm:cxn modelId="{A04223A6-369A-41CE-8F65-A88A970938AC}" type="presParOf" srcId="{D29DC516-03C8-4E7D-B23C-31762EA6683E}" destId="{912AABC3-5B65-41CE-B270-B5F6ADD7BAB8}" srcOrd="1" destOrd="0" presId="urn:microsoft.com/office/officeart/2005/8/layout/process4"/>
    <dgm:cxn modelId="{801A6F4A-A6B7-47BD-940F-F5266B22F522}" type="presParOf" srcId="{D29DC516-03C8-4E7D-B23C-31762EA6683E}" destId="{8541D802-33A6-4439-BD18-B03045B77F9C}" srcOrd="2" destOrd="0" presId="urn:microsoft.com/office/officeart/2005/8/layout/process4"/>
    <dgm:cxn modelId="{C00FF2A6-ECCA-4B17-994E-FB25C7EBC6B5}" type="presParOf" srcId="{8541D802-33A6-4439-BD18-B03045B77F9C}" destId="{FAC06283-1E68-41D5-95E9-B5D4CEEF6821}" srcOrd="0" destOrd="0" presId="urn:microsoft.com/office/officeart/2005/8/layout/process4"/>
    <dgm:cxn modelId="{491206CB-FDB5-4D54-AFDD-0C8A8C8CC4EC}" type="presParOf" srcId="{D29DC516-03C8-4E7D-B23C-31762EA6683E}" destId="{9921C937-516C-466F-8A8C-1795A80AA712}" srcOrd="3" destOrd="0" presId="urn:microsoft.com/office/officeart/2005/8/layout/process4"/>
    <dgm:cxn modelId="{026C5A6A-D4A6-481F-A361-3D81EA345D9C}" type="presParOf" srcId="{D29DC516-03C8-4E7D-B23C-31762EA6683E}" destId="{BE6A4965-E68D-4CAA-8803-4E31679EE736}" srcOrd="4" destOrd="0" presId="urn:microsoft.com/office/officeart/2005/8/layout/process4"/>
    <dgm:cxn modelId="{EC6FE6B2-7C5E-4936-B7D8-7A0BF60FA050}" type="presParOf" srcId="{BE6A4965-E68D-4CAA-8803-4E31679EE736}" destId="{647D15CD-2FBB-4A79-BB27-38E7E02FD7F6}" srcOrd="0" destOrd="0" presId="urn:microsoft.com/office/officeart/2005/8/layout/process4"/>
    <dgm:cxn modelId="{786EE50E-FC30-4232-8BDC-5904E2249CFF}" type="presParOf" srcId="{D29DC516-03C8-4E7D-B23C-31762EA6683E}" destId="{9DA6D013-90D5-4341-88BB-2C17EAF22F6B}" srcOrd="5" destOrd="0" presId="urn:microsoft.com/office/officeart/2005/8/layout/process4"/>
    <dgm:cxn modelId="{7B86A7E3-314A-4B00-8105-C6D09AFA854B}" type="presParOf" srcId="{D29DC516-03C8-4E7D-B23C-31762EA6683E}" destId="{B8B8009D-553A-4804-854D-C496F8FDC37B}" srcOrd="6" destOrd="0" presId="urn:microsoft.com/office/officeart/2005/8/layout/process4"/>
    <dgm:cxn modelId="{E6790370-A832-4745-A18F-85BAA9D37D90}" type="presParOf" srcId="{B8B8009D-553A-4804-854D-C496F8FDC37B}" destId="{758E6497-C7C7-4639-B1FE-F0F93A707C9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D8B5F91-C7CD-4EFA-8573-4EF0260F579C}" type="doc">
      <dgm:prSet loTypeId="urn:microsoft.com/office/officeart/2005/8/layout/process4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34A023-4DF3-4D1E-B91C-66DE7AD43BDF}">
      <dgm:prSet phldrT="[Текст]"/>
      <dgm:spPr/>
      <dgm:t>
        <a:bodyPr/>
        <a:lstStyle/>
        <a:p>
          <a:r>
            <a:rPr lang="ru-RU" b="1" dirty="0" smtClean="0"/>
            <a:t>Стационарный лагерь «Мечта»</a:t>
          </a:r>
          <a:endParaRPr lang="ru-RU" b="1" dirty="0"/>
        </a:p>
      </dgm:t>
    </dgm:pt>
    <dgm:pt modelId="{5100CD49-92FA-4DB8-90AF-89558D0F8B74}" type="parTrans" cxnId="{50069CDE-572A-4B82-96A0-9AB0EE01403E}">
      <dgm:prSet/>
      <dgm:spPr/>
      <dgm:t>
        <a:bodyPr/>
        <a:lstStyle/>
        <a:p>
          <a:endParaRPr lang="ru-RU" b="1"/>
        </a:p>
      </dgm:t>
    </dgm:pt>
    <dgm:pt modelId="{27110577-5B80-4D56-B728-D7EF2D42FB40}" type="sibTrans" cxnId="{50069CDE-572A-4B82-96A0-9AB0EE01403E}">
      <dgm:prSet/>
      <dgm:spPr/>
      <dgm:t>
        <a:bodyPr/>
        <a:lstStyle/>
        <a:p>
          <a:endParaRPr lang="ru-RU" b="1"/>
        </a:p>
      </dgm:t>
    </dgm:pt>
    <dgm:pt modelId="{F258D4BD-6B90-4D1A-AC3A-DBAFAE284CE9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b="1" dirty="0" smtClean="0"/>
            <a:t>15 учащихся</a:t>
          </a:r>
          <a:endParaRPr lang="ru-RU" b="1" dirty="0"/>
        </a:p>
      </dgm:t>
    </dgm:pt>
    <dgm:pt modelId="{1E025153-30BB-4B3F-AD6D-5345CE6EC31B}" type="parTrans" cxnId="{E5CF9D85-8504-4A93-82B6-EF4ED38A93B6}">
      <dgm:prSet/>
      <dgm:spPr/>
      <dgm:t>
        <a:bodyPr/>
        <a:lstStyle/>
        <a:p>
          <a:endParaRPr lang="ru-RU" b="1"/>
        </a:p>
      </dgm:t>
    </dgm:pt>
    <dgm:pt modelId="{3C58EBB8-78E5-4B6A-B2DE-29F425E32EC7}" type="sibTrans" cxnId="{E5CF9D85-8504-4A93-82B6-EF4ED38A93B6}">
      <dgm:prSet/>
      <dgm:spPr/>
      <dgm:t>
        <a:bodyPr/>
        <a:lstStyle/>
        <a:p>
          <a:endParaRPr lang="ru-RU" b="1"/>
        </a:p>
      </dgm:t>
    </dgm:pt>
    <dgm:pt modelId="{5ABA4D83-197B-4F47-882F-5BEDCB5091F4}">
      <dgm:prSet phldrT="[Текст]"/>
      <dgm:spPr/>
      <dgm:t>
        <a:bodyPr/>
        <a:lstStyle/>
        <a:p>
          <a:r>
            <a:rPr lang="ru-RU" b="1" dirty="0" smtClean="0"/>
            <a:t>Стационарный лагерь «Чайка»</a:t>
          </a:r>
          <a:endParaRPr lang="ru-RU" b="1" dirty="0"/>
        </a:p>
      </dgm:t>
    </dgm:pt>
    <dgm:pt modelId="{B0049319-D46D-4739-83FF-58DD0FF9B75B}" type="parTrans" cxnId="{3F56F300-1372-4C72-830A-C783F404BCC1}">
      <dgm:prSet/>
      <dgm:spPr/>
      <dgm:t>
        <a:bodyPr/>
        <a:lstStyle/>
        <a:p>
          <a:endParaRPr lang="ru-RU" b="1"/>
        </a:p>
      </dgm:t>
    </dgm:pt>
    <dgm:pt modelId="{A273BEF9-87A0-4370-A204-D96EC55D8939}" type="sibTrans" cxnId="{3F56F300-1372-4C72-830A-C783F404BCC1}">
      <dgm:prSet/>
      <dgm:spPr/>
      <dgm:t>
        <a:bodyPr/>
        <a:lstStyle/>
        <a:p>
          <a:endParaRPr lang="ru-RU" b="1"/>
        </a:p>
      </dgm:t>
    </dgm:pt>
    <dgm:pt modelId="{33E46C15-3618-4DD7-A7C8-F3B02A797745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b="1" dirty="0" smtClean="0"/>
            <a:t>20 учащихся</a:t>
          </a:r>
          <a:endParaRPr lang="ru-RU" b="1" dirty="0"/>
        </a:p>
      </dgm:t>
    </dgm:pt>
    <dgm:pt modelId="{CB1F8B09-F0F3-48BC-8759-205480A753BB}" type="parTrans" cxnId="{B8240BAD-0217-4992-B4BA-14DDF13451B0}">
      <dgm:prSet/>
      <dgm:spPr/>
      <dgm:t>
        <a:bodyPr/>
        <a:lstStyle/>
        <a:p>
          <a:endParaRPr lang="ru-RU" b="1"/>
        </a:p>
      </dgm:t>
    </dgm:pt>
    <dgm:pt modelId="{3FBD707D-8F6D-4AC4-949D-827B481F8531}" type="sibTrans" cxnId="{B8240BAD-0217-4992-B4BA-14DDF13451B0}">
      <dgm:prSet/>
      <dgm:spPr/>
      <dgm:t>
        <a:bodyPr/>
        <a:lstStyle/>
        <a:p>
          <a:endParaRPr lang="ru-RU" b="1"/>
        </a:p>
      </dgm:t>
    </dgm:pt>
    <dgm:pt modelId="{9F9BDA7C-0E62-402E-9935-B1222D7578F1}">
      <dgm:prSet phldrT="[Текст]"/>
      <dgm:spPr/>
      <dgm:t>
        <a:bodyPr/>
        <a:lstStyle/>
        <a:p>
          <a:r>
            <a:rPr lang="ru-RU" b="1" dirty="0" smtClean="0"/>
            <a:t>Загородные лагеря</a:t>
          </a:r>
          <a:endParaRPr lang="ru-RU" b="1" dirty="0"/>
        </a:p>
      </dgm:t>
    </dgm:pt>
    <dgm:pt modelId="{A77EAA19-DC6A-4C56-A278-8EA5E5C944CE}" type="parTrans" cxnId="{27C0CEBE-A86D-44FB-9FDF-87ACFC7B657A}">
      <dgm:prSet/>
      <dgm:spPr/>
      <dgm:t>
        <a:bodyPr/>
        <a:lstStyle/>
        <a:p>
          <a:endParaRPr lang="ru-RU"/>
        </a:p>
      </dgm:t>
    </dgm:pt>
    <dgm:pt modelId="{D6CC1BF8-DFC2-4FF4-AFAD-521F29FD878A}" type="sibTrans" cxnId="{27C0CEBE-A86D-44FB-9FDF-87ACFC7B657A}">
      <dgm:prSet/>
      <dgm:spPr/>
      <dgm:t>
        <a:bodyPr/>
        <a:lstStyle/>
        <a:p>
          <a:endParaRPr lang="ru-RU"/>
        </a:p>
      </dgm:t>
    </dgm:pt>
    <dgm:pt modelId="{497FC874-F407-43D6-8F82-FF71B8573AA7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b="1" dirty="0" smtClean="0"/>
            <a:t>85 учащихся</a:t>
          </a:r>
          <a:endParaRPr lang="ru-RU" b="1" dirty="0"/>
        </a:p>
      </dgm:t>
    </dgm:pt>
    <dgm:pt modelId="{DA9A6D42-9FB8-4857-BB04-8EA08EB8A118}" type="parTrans" cxnId="{9E75C32E-AA70-413B-9830-734E25E47DA2}">
      <dgm:prSet/>
      <dgm:spPr/>
      <dgm:t>
        <a:bodyPr/>
        <a:lstStyle/>
        <a:p>
          <a:endParaRPr lang="ru-RU"/>
        </a:p>
      </dgm:t>
    </dgm:pt>
    <dgm:pt modelId="{8C5D7F99-ECDD-4C06-AB31-D0F9CB3025BB}" type="sibTrans" cxnId="{9E75C32E-AA70-413B-9830-734E25E47DA2}">
      <dgm:prSet/>
      <dgm:spPr/>
      <dgm:t>
        <a:bodyPr/>
        <a:lstStyle/>
        <a:p>
          <a:endParaRPr lang="ru-RU"/>
        </a:p>
      </dgm:t>
    </dgm:pt>
    <dgm:pt modelId="{D29DC516-03C8-4E7D-B23C-31762EA6683E}" type="pres">
      <dgm:prSet presAssocID="{7D8B5F91-C7CD-4EFA-8573-4EF0260F57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8F600B-D33F-40BE-8320-3C34B8BE8F9E}" type="pres">
      <dgm:prSet presAssocID="{497FC874-F407-43D6-8F82-FF71B8573AA7}" presName="boxAndChildren" presStyleCnt="0"/>
      <dgm:spPr/>
      <dgm:t>
        <a:bodyPr/>
        <a:lstStyle/>
        <a:p>
          <a:endParaRPr lang="ru-RU"/>
        </a:p>
      </dgm:t>
    </dgm:pt>
    <dgm:pt modelId="{69AED8B8-0225-4704-8532-8A3F322FBA8F}" type="pres">
      <dgm:prSet presAssocID="{497FC874-F407-43D6-8F82-FF71B8573AA7}" presName="parentTextBox" presStyleLbl="node1" presStyleIdx="0" presStyleCnt="6"/>
      <dgm:spPr/>
      <dgm:t>
        <a:bodyPr/>
        <a:lstStyle/>
        <a:p>
          <a:endParaRPr lang="ru-RU"/>
        </a:p>
      </dgm:t>
    </dgm:pt>
    <dgm:pt modelId="{12AAD077-827E-4310-A494-C31885DAD6AF}" type="pres">
      <dgm:prSet presAssocID="{D6CC1BF8-DFC2-4FF4-AFAD-521F29FD878A}" presName="sp" presStyleCnt="0"/>
      <dgm:spPr/>
      <dgm:t>
        <a:bodyPr/>
        <a:lstStyle/>
        <a:p>
          <a:endParaRPr lang="ru-RU"/>
        </a:p>
      </dgm:t>
    </dgm:pt>
    <dgm:pt modelId="{34AEDD92-1F7F-48F6-A688-DFA21D44B293}" type="pres">
      <dgm:prSet presAssocID="{9F9BDA7C-0E62-402E-9935-B1222D7578F1}" presName="arrowAndChildren" presStyleCnt="0"/>
      <dgm:spPr/>
      <dgm:t>
        <a:bodyPr/>
        <a:lstStyle/>
        <a:p>
          <a:endParaRPr lang="ru-RU"/>
        </a:p>
      </dgm:t>
    </dgm:pt>
    <dgm:pt modelId="{E4C34DD3-E5BF-47C5-9AA7-2582512CAF70}" type="pres">
      <dgm:prSet presAssocID="{9F9BDA7C-0E62-402E-9935-B1222D7578F1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092C2B1D-DAEB-4361-BADE-9B1CB5A7B58C}" type="pres">
      <dgm:prSet presAssocID="{3FBD707D-8F6D-4AC4-949D-827B481F8531}" presName="sp" presStyleCnt="0"/>
      <dgm:spPr/>
      <dgm:t>
        <a:bodyPr/>
        <a:lstStyle/>
        <a:p>
          <a:endParaRPr lang="ru-RU"/>
        </a:p>
      </dgm:t>
    </dgm:pt>
    <dgm:pt modelId="{72FFAAE6-498E-4B39-BBD5-7536D3A2D9A5}" type="pres">
      <dgm:prSet presAssocID="{33E46C15-3618-4DD7-A7C8-F3B02A797745}" presName="arrowAndChildren" presStyleCnt="0"/>
      <dgm:spPr/>
      <dgm:t>
        <a:bodyPr/>
        <a:lstStyle/>
        <a:p>
          <a:endParaRPr lang="ru-RU"/>
        </a:p>
      </dgm:t>
    </dgm:pt>
    <dgm:pt modelId="{EBCF2A0E-774E-4BD2-9FB4-DDB58D17E0D4}" type="pres">
      <dgm:prSet presAssocID="{33E46C15-3618-4DD7-A7C8-F3B02A797745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912AABC3-5B65-41CE-B270-B5F6ADD7BAB8}" type="pres">
      <dgm:prSet presAssocID="{A273BEF9-87A0-4370-A204-D96EC55D8939}" presName="sp" presStyleCnt="0"/>
      <dgm:spPr/>
      <dgm:t>
        <a:bodyPr/>
        <a:lstStyle/>
        <a:p>
          <a:endParaRPr lang="ru-RU"/>
        </a:p>
      </dgm:t>
    </dgm:pt>
    <dgm:pt modelId="{8541D802-33A6-4439-BD18-B03045B77F9C}" type="pres">
      <dgm:prSet presAssocID="{5ABA4D83-197B-4F47-882F-5BEDCB5091F4}" presName="arrowAndChildren" presStyleCnt="0"/>
      <dgm:spPr/>
      <dgm:t>
        <a:bodyPr/>
        <a:lstStyle/>
        <a:p>
          <a:endParaRPr lang="ru-RU"/>
        </a:p>
      </dgm:t>
    </dgm:pt>
    <dgm:pt modelId="{FAC06283-1E68-41D5-95E9-B5D4CEEF6821}" type="pres">
      <dgm:prSet presAssocID="{5ABA4D83-197B-4F47-882F-5BEDCB5091F4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9921C937-516C-466F-8A8C-1795A80AA712}" type="pres">
      <dgm:prSet presAssocID="{3C58EBB8-78E5-4B6A-B2DE-29F425E32EC7}" presName="sp" presStyleCnt="0"/>
      <dgm:spPr/>
      <dgm:t>
        <a:bodyPr/>
        <a:lstStyle/>
        <a:p>
          <a:endParaRPr lang="ru-RU"/>
        </a:p>
      </dgm:t>
    </dgm:pt>
    <dgm:pt modelId="{BE6A4965-E68D-4CAA-8803-4E31679EE736}" type="pres">
      <dgm:prSet presAssocID="{F258D4BD-6B90-4D1A-AC3A-DBAFAE284CE9}" presName="arrowAndChildren" presStyleCnt="0"/>
      <dgm:spPr/>
      <dgm:t>
        <a:bodyPr/>
        <a:lstStyle/>
        <a:p>
          <a:endParaRPr lang="ru-RU"/>
        </a:p>
      </dgm:t>
    </dgm:pt>
    <dgm:pt modelId="{647D15CD-2FBB-4A79-BB27-38E7E02FD7F6}" type="pres">
      <dgm:prSet presAssocID="{F258D4BD-6B90-4D1A-AC3A-DBAFAE284CE9}" presName="parentTextArrow" presStyleLbl="node1" presStyleIdx="4" presStyleCnt="6"/>
      <dgm:spPr/>
      <dgm:t>
        <a:bodyPr/>
        <a:lstStyle/>
        <a:p>
          <a:endParaRPr lang="ru-RU"/>
        </a:p>
      </dgm:t>
    </dgm:pt>
    <dgm:pt modelId="{9DA6D013-90D5-4341-88BB-2C17EAF22F6B}" type="pres">
      <dgm:prSet presAssocID="{27110577-5B80-4D56-B728-D7EF2D42FB40}" presName="sp" presStyleCnt="0"/>
      <dgm:spPr/>
      <dgm:t>
        <a:bodyPr/>
        <a:lstStyle/>
        <a:p>
          <a:endParaRPr lang="ru-RU"/>
        </a:p>
      </dgm:t>
    </dgm:pt>
    <dgm:pt modelId="{B8B8009D-553A-4804-854D-C496F8FDC37B}" type="pres">
      <dgm:prSet presAssocID="{4A34A023-4DF3-4D1E-B91C-66DE7AD43BDF}" presName="arrowAndChildren" presStyleCnt="0"/>
      <dgm:spPr/>
      <dgm:t>
        <a:bodyPr/>
        <a:lstStyle/>
        <a:p>
          <a:endParaRPr lang="ru-RU"/>
        </a:p>
      </dgm:t>
    </dgm:pt>
    <dgm:pt modelId="{758E6497-C7C7-4639-B1FE-F0F93A707C9A}" type="pres">
      <dgm:prSet presAssocID="{4A34A023-4DF3-4D1E-B91C-66DE7AD43BDF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B827CF8C-9C7B-47AF-B450-3F5B71F72932}" type="presOf" srcId="{4A34A023-4DF3-4D1E-B91C-66DE7AD43BDF}" destId="{758E6497-C7C7-4639-B1FE-F0F93A707C9A}" srcOrd="0" destOrd="0" presId="urn:microsoft.com/office/officeart/2005/8/layout/process4"/>
    <dgm:cxn modelId="{6CEBC7C8-D58C-4EB7-9F6F-777168C79611}" type="presOf" srcId="{9F9BDA7C-0E62-402E-9935-B1222D7578F1}" destId="{E4C34DD3-E5BF-47C5-9AA7-2582512CAF70}" srcOrd="0" destOrd="0" presId="urn:microsoft.com/office/officeart/2005/8/layout/process4"/>
    <dgm:cxn modelId="{B4976164-DE20-4BE1-96EC-5796C59B05E2}" type="presOf" srcId="{7D8B5F91-C7CD-4EFA-8573-4EF0260F579C}" destId="{D29DC516-03C8-4E7D-B23C-31762EA6683E}" srcOrd="0" destOrd="0" presId="urn:microsoft.com/office/officeart/2005/8/layout/process4"/>
    <dgm:cxn modelId="{27C0CEBE-A86D-44FB-9FDF-87ACFC7B657A}" srcId="{7D8B5F91-C7CD-4EFA-8573-4EF0260F579C}" destId="{9F9BDA7C-0E62-402E-9935-B1222D7578F1}" srcOrd="4" destOrd="0" parTransId="{A77EAA19-DC6A-4C56-A278-8EA5E5C944CE}" sibTransId="{D6CC1BF8-DFC2-4FF4-AFAD-521F29FD878A}"/>
    <dgm:cxn modelId="{E5CF9D85-8504-4A93-82B6-EF4ED38A93B6}" srcId="{7D8B5F91-C7CD-4EFA-8573-4EF0260F579C}" destId="{F258D4BD-6B90-4D1A-AC3A-DBAFAE284CE9}" srcOrd="1" destOrd="0" parTransId="{1E025153-30BB-4B3F-AD6D-5345CE6EC31B}" sibTransId="{3C58EBB8-78E5-4B6A-B2DE-29F425E32EC7}"/>
    <dgm:cxn modelId="{9AB92114-3360-440A-84F8-D19958EFE780}" type="presOf" srcId="{5ABA4D83-197B-4F47-882F-5BEDCB5091F4}" destId="{FAC06283-1E68-41D5-95E9-B5D4CEEF6821}" srcOrd="0" destOrd="0" presId="urn:microsoft.com/office/officeart/2005/8/layout/process4"/>
    <dgm:cxn modelId="{9E75C32E-AA70-413B-9830-734E25E47DA2}" srcId="{7D8B5F91-C7CD-4EFA-8573-4EF0260F579C}" destId="{497FC874-F407-43D6-8F82-FF71B8573AA7}" srcOrd="5" destOrd="0" parTransId="{DA9A6D42-9FB8-4857-BB04-8EA08EB8A118}" sibTransId="{8C5D7F99-ECDD-4C06-AB31-D0F9CB3025BB}"/>
    <dgm:cxn modelId="{50069CDE-572A-4B82-96A0-9AB0EE01403E}" srcId="{7D8B5F91-C7CD-4EFA-8573-4EF0260F579C}" destId="{4A34A023-4DF3-4D1E-B91C-66DE7AD43BDF}" srcOrd="0" destOrd="0" parTransId="{5100CD49-92FA-4DB8-90AF-89558D0F8B74}" sibTransId="{27110577-5B80-4D56-B728-D7EF2D42FB40}"/>
    <dgm:cxn modelId="{B8240BAD-0217-4992-B4BA-14DDF13451B0}" srcId="{7D8B5F91-C7CD-4EFA-8573-4EF0260F579C}" destId="{33E46C15-3618-4DD7-A7C8-F3B02A797745}" srcOrd="3" destOrd="0" parTransId="{CB1F8B09-F0F3-48BC-8759-205480A753BB}" sibTransId="{3FBD707D-8F6D-4AC4-949D-827B481F8531}"/>
    <dgm:cxn modelId="{C28BD824-F19D-49DF-8E67-531C938D607E}" type="presOf" srcId="{497FC874-F407-43D6-8F82-FF71B8573AA7}" destId="{69AED8B8-0225-4704-8532-8A3F322FBA8F}" srcOrd="0" destOrd="0" presId="urn:microsoft.com/office/officeart/2005/8/layout/process4"/>
    <dgm:cxn modelId="{977C92D8-CF27-4B2B-82E6-38E68AB46699}" type="presOf" srcId="{33E46C15-3618-4DD7-A7C8-F3B02A797745}" destId="{EBCF2A0E-774E-4BD2-9FB4-DDB58D17E0D4}" srcOrd="0" destOrd="0" presId="urn:microsoft.com/office/officeart/2005/8/layout/process4"/>
    <dgm:cxn modelId="{6FEE586E-6881-429B-BD43-606AC76A7664}" type="presOf" srcId="{F258D4BD-6B90-4D1A-AC3A-DBAFAE284CE9}" destId="{647D15CD-2FBB-4A79-BB27-38E7E02FD7F6}" srcOrd="0" destOrd="0" presId="urn:microsoft.com/office/officeart/2005/8/layout/process4"/>
    <dgm:cxn modelId="{3F56F300-1372-4C72-830A-C783F404BCC1}" srcId="{7D8B5F91-C7CD-4EFA-8573-4EF0260F579C}" destId="{5ABA4D83-197B-4F47-882F-5BEDCB5091F4}" srcOrd="2" destOrd="0" parTransId="{B0049319-D46D-4739-83FF-58DD0FF9B75B}" sibTransId="{A273BEF9-87A0-4370-A204-D96EC55D8939}"/>
    <dgm:cxn modelId="{35232B34-15F9-469F-BB71-B9578C7C0B8C}" type="presParOf" srcId="{D29DC516-03C8-4E7D-B23C-31762EA6683E}" destId="{A38F600B-D33F-40BE-8320-3C34B8BE8F9E}" srcOrd="0" destOrd="0" presId="urn:microsoft.com/office/officeart/2005/8/layout/process4"/>
    <dgm:cxn modelId="{5F074C0D-EBBA-4742-B849-5E731D29C872}" type="presParOf" srcId="{A38F600B-D33F-40BE-8320-3C34B8BE8F9E}" destId="{69AED8B8-0225-4704-8532-8A3F322FBA8F}" srcOrd="0" destOrd="0" presId="urn:microsoft.com/office/officeart/2005/8/layout/process4"/>
    <dgm:cxn modelId="{87447B02-CC50-4954-9A75-E45BD800DE4E}" type="presParOf" srcId="{D29DC516-03C8-4E7D-B23C-31762EA6683E}" destId="{12AAD077-827E-4310-A494-C31885DAD6AF}" srcOrd="1" destOrd="0" presId="urn:microsoft.com/office/officeart/2005/8/layout/process4"/>
    <dgm:cxn modelId="{DFA49A19-777E-4556-B66B-5BE1EACED3C2}" type="presParOf" srcId="{D29DC516-03C8-4E7D-B23C-31762EA6683E}" destId="{34AEDD92-1F7F-48F6-A688-DFA21D44B293}" srcOrd="2" destOrd="0" presId="urn:microsoft.com/office/officeart/2005/8/layout/process4"/>
    <dgm:cxn modelId="{3A0774BA-6B5D-40B6-9578-38713FF8FF0C}" type="presParOf" srcId="{34AEDD92-1F7F-48F6-A688-DFA21D44B293}" destId="{E4C34DD3-E5BF-47C5-9AA7-2582512CAF70}" srcOrd="0" destOrd="0" presId="urn:microsoft.com/office/officeart/2005/8/layout/process4"/>
    <dgm:cxn modelId="{2EEF6B93-9472-49CA-A2DC-BBC0EEF97AC0}" type="presParOf" srcId="{D29DC516-03C8-4E7D-B23C-31762EA6683E}" destId="{092C2B1D-DAEB-4361-BADE-9B1CB5A7B58C}" srcOrd="3" destOrd="0" presId="urn:microsoft.com/office/officeart/2005/8/layout/process4"/>
    <dgm:cxn modelId="{DF4C0269-3FD3-4C8C-AB69-5C2F2ACA98C0}" type="presParOf" srcId="{D29DC516-03C8-4E7D-B23C-31762EA6683E}" destId="{72FFAAE6-498E-4B39-BBD5-7536D3A2D9A5}" srcOrd="4" destOrd="0" presId="urn:microsoft.com/office/officeart/2005/8/layout/process4"/>
    <dgm:cxn modelId="{5B30CC73-0C22-4F51-93E4-23DA92182D36}" type="presParOf" srcId="{72FFAAE6-498E-4B39-BBD5-7536D3A2D9A5}" destId="{EBCF2A0E-774E-4BD2-9FB4-DDB58D17E0D4}" srcOrd="0" destOrd="0" presId="urn:microsoft.com/office/officeart/2005/8/layout/process4"/>
    <dgm:cxn modelId="{7FF1EDA0-0C58-4D96-9500-8D503CB933FA}" type="presParOf" srcId="{D29DC516-03C8-4E7D-B23C-31762EA6683E}" destId="{912AABC3-5B65-41CE-B270-B5F6ADD7BAB8}" srcOrd="5" destOrd="0" presId="urn:microsoft.com/office/officeart/2005/8/layout/process4"/>
    <dgm:cxn modelId="{7F9A6D0E-52AE-480F-9676-A7771851D37B}" type="presParOf" srcId="{D29DC516-03C8-4E7D-B23C-31762EA6683E}" destId="{8541D802-33A6-4439-BD18-B03045B77F9C}" srcOrd="6" destOrd="0" presId="urn:microsoft.com/office/officeart/2005/8/layout/process4"/>
    <dgm:cxn modelId="{2D877098-B8B6-4901-9E9B-3E390F4B8E24}" type="presParOf" srcId="{8541D802-33A6-4439-BD18-B03045B77F9C}" destId="{FAC06283-1E68-41D5-95E9-B5D4CEEF6821}" srcOrd="0" destOrd="0" presId="urn:microsoft.com/office/officeart/2005/8/layout/process4"/>
    <dgm:cxn modelId="{84454E65-3BFE-4BD9-A824-D4E69DF02419}" type="presParOf" srcId="{D29DC516-03C8-4E7D-B23C-31762EA6683E}" destId="{9921C937-516C-466F-8A8C-1795A80AA712}" srcOrd="7" destOrd="0" presId="urn:microsoft.com/office/officeart/2005/8/layout/process4"/>
    <dgm:cxn modelId="{A02F99B2-2008-4E78-B08A-786A0B284F3D}" type="presParOf" srcId="{D29DC516-03C8-4E7D-B23C-31762EA6683E}" destId="{BE6A4965-E68D-4CAA-8803-4E31679EE736}" srcOrd="8" destOrd="0" presId="urn:microsoft.com/office/officeart/2005/8/layout/process4"/>
    <dgm:cxn modelId="{E1C7674A-D340-4B51-BF10-AA068A37F318}" type="presParOf" srcId="{BE6A4965-E68D-4CAA-8803-4E31679EE736}" destId="{647D15CD-2FBB-4A79-BB27-38E7E02FD7F6}" srcOrd="0" destOrd="0" presId="urn:microsoft.com/office/officeart/2005/8/layout/process4"/>
    <dgm:cxn modelId="{26A79333-69AC-4472-B415-DEC5CFED7A82}" type="presParOf" srcId="{D29DC516-03C8-4E7D-B23C-31762EA6683E}" destId="{9DA6D013-90D5-4341-88BB-2C17EAF22F6B}" srcOrd="9" destOrd="0" presId="urn:microsoft.com/office/officeart/2005/8/layout/process4"/>
    <dgm:cxn modelId="{B6EC4476-8312-4007-A3B6-A64C1B7B2EC3}" type="presParOf" srcId="{D29DC516-03C8-4E7D-B23C-31762EA6683E}" destId="{B8B8009D-553A-4804-854D-C496F8FDC37B}" srcOrd="10" destOrd="0" presId="urn:microsoft.com/office/officeart/2005/8/layout/process4"/>
    <dgm:cxn modelId="{7AEF6DDF-8769-473C-B97C-8122D9542C1A}" type="presParOf" srcId="{B8B8009D-553A-4804-854D-C496F8FDC37B}" destId="{758E6497-C7C7-4639-B1FE-F0F93A707C9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57185675-909D-4AC1-8E54-2298453EDA0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E0071B-3CDE-4C6F-A061-46D125699421}">
      <dgm:prSet phldrT="[Текст]"/>
      <dgm:spPr>
        <a:solidFill>
          <a:srgbClr val="002060"/>
        </a:solidFill>
      </dgm:spPr>
      <dgm:t>
        <a:bodyPr/>
        <a:lstStyle/>
        <a:p>
          <a:r>
            <a:rPr kumimoji="0" lang="ru-RU" b="0" i="0" u="sng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Центр внешкольной работы «Экология, культура, образование» (</a:t>
          </a:r>
          <a:endParaRPr lang="ru-RU" dirty="0"/>
        </a:p>
      </dgm:t>
    </dgm:pt>
    <dgm:pt modelId="{790728DF-E3A3-4495-9A1A-7CCEF6B481E2}" type="parTrans" cxnId="{ED76C99E-905D-480D-9CB9-99477CA845B4}">
      <dgm:prSet/>
      <dgm:spPr/>
      <dgm:t>
        <a:bodyPr/>
        <a:lstStyle/>
        <a:p>
          <a:endParaRPr lang="ru-RU"/>
        </a:p>
      </dgm:t>
    </dgm:pt>
    <dgm:pt modelId="{50F5F881-DD79-4A3D-895A-9820DA69661E}" type="sibTrans" cxnId="{ED76C99E-905D-480D-9CB9-99477CA845B4}">
      <dgm:prSet/>
      <dgm:spPr/>
      <dgm:t>
        <a:bodyPr/>
        <a:lstStyle/>
        <a:p>
          <a:endParaRPr lang="ru-RU"/>
        </a:p>
      </dgm:t>
    </dgm:pt>
    <dgm:pt modelId="{D028E7C9-5682-4832-87AB-1B1DCE5980CF}">
      <dgm:prSet phldrT="[Текст]"/>
      <dgm:spPr/>
      <dgm:t>
        <a:bodyPr/>
        <a:lstStyle/>
        <a:p>
          <a:r>
            <a:rPr kumimoji="0" lang="ru-RU" b="0" i="0" u="none" strike="noStrike" cap="none" normalizeH="0" baseline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680 детей </a:t>
          </a:r>
          <a:endParaRPr lang="ru-RU" u="none" dirty="0"/>
        </a:p>
      </dgm:t>
    </dgm:pt>
    <dgm:pt modelId="{4AFB8B09-4419-411F-9F36-8FD5847E7E87}" type="parTrans" cxnId="{71604C9E-0587-4223-9472-12E484285FC6}">
      <dgm:prSet/>
      <dgm:spPr/>
      <dgm:t>
        <a:bodyPr/>
        <a:lstStyle/>
        <a:p>
          <a:endParaRPr lang="ru-RU"/>
        </a:p>
      </dgm:t>
    </dgm:pt>
    <dgm:pt modelId="{C6F7EA45-E196-44CA-AC77-A3B7F8861E67}" type="sibTrans" cxnId="{71604C9E-0587-4223-9472-12E484285FC6}">
      <dgm:prSet/>
      <dgm:spPr/>
      <dgm:t>
        <a:bodyPr/>
        <a:lstStyle/>
        <a:p>
          <a:endParaRPr lang="ru-RU"/>
        </a:p>
      </dgm:t>
    </dgm:pt>
    <dgm:pt modelId="{6D8C4218-DEA2-424D-9B3E-8E337D87469D}">
      <dgm:prSet phldrT="[Текст]"/>
      <dgm:spPr>
        <a:solidFill>
          <a:srgbClr val="002060"/>
        </a:solidFill>
      </dgm:spPr>
      <dgm:t>
        <a:bodyPr/>
        <a:lstStyle/>
        <a:p>
          <a:r>
            <a:rPr kumimoji="0" lang="ru-RU" b="0" i="0" u="sng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Детско-юношеская спортивная школа</a:t>
          </a:r>
          <a:endParaRPr lang="ru-RU" dirty="0"/>
        </a:p>
      </dgm:t>
    </dgm:pt>
    <dgm:pt modelId="{1D536F9C-4082-4C5C-9BE9-0177D0537410}" type="parTrans" cxnId="{61D0001D-735F-46E8-8B4A-9F504F1A6AFC}">
      <dgm:prSet/>
      <dgm:spPr/>
      <dgm:t>
        <a:bodyPr/>
        <a:lstStyle/>
        <a:p>
          <a:endParaRPr lang="ru-RU"/>
        </a:p>
      </dgm:t>
    </dgm:pt>
    <dgm:pt modelId="{2BD759E0-C381-4F9D-A712-E46C74D795F5}" type="sibTrans" cxnId="{61D0001D-735F-46E8-8B4A-9F504F1A6AFC}">
      <dgm:prSet/>
      <dgm:spPr/>
      <dgm:t>
        <a:bodyPr/>
        <a:lstStyle/>
        <a:p>
          <a:endParaRPr lang="ru-RU"/>
        </a:p>
      </dgm:t>
    </dgm:pt>
    <dgm:pt modelId="{33EC5C89-2B5C-4CD9-B34A-7DA004FF99AD}">
      <dgm:prSet phldrT="[Текст]"/>
      <dgm:spPr/>
      <dgm:t>
        <a:bodyPr/>
        <a:lstStyle/>
        <a:p>
          <a:r>
            <a:rPr kumimoji="0" lang="ru-RU" b="0" i="0" u="none" strike="noStrike" cap="none" normalizeH="0" baseline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450 детей</a:t>
          </a:r>
          <a:endParaRPr lang="ru-RU" u="none" dirty="0"/>
        </a:p>
      </dgm:t>
    </dgm:pt>
    <dgm:pt modelId="{A8E4F89B-3D61-4AE0-82EB-95A58DEFED5C}" type="parTrans" cxnId="{A7FAA724-543A-445A-85B7-38B174CB1D83}">
      <dgm:prSet/>
      <dgm:spPr/>
      <dgm:t>
        <a:bodyPr/>
        <a:lstStyle/>
        <a:p>
          <a:endParaRPr lang="ru-RU"/>
        </a:p>
      </dgm:t>
    </dgm:pt>
    <dgm:pt modelId="{5E2009DE-2DDB-4822-812D-9B66F7F48E1F}" type="sibTrans" cxnId="{A7FAA724-543A-445A-85B7-38B174CB1D83}">
      <dgm:prSet/>
      <dgm:spPr/>
      <dgm:t>
        <a:bodyPr/>
        <a:lstStyle/>
        <a:p>
          <a:endParaRPr lang="ru-RU"/>
        </a:p>
      </dgm:t>
    </dgm:pt>
    <dgm:pt modelId="{60E80FE8-951C-4DB8-951E-17C384E42E2E}">
      <dgm:prSet phldrT="[Текст]"/>
      <dgm:spPr>
        <a:solidFill>
          <a:srgbClr val="002060"/>
        </a:solidFill>
      </dgm:spPr>
      <dgm:t>
        <a:bodyPr/>
        <a:lstStyle/>
        <a:p>
          <a:r>
            <a:rPr kumimoji="0" lang="ru-RU" b="0" i="0" u="sng" strike="noStrike" cap="none" normalizeH="0" baseline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Кайбицкая детская школа искусств </a:t>
          </a:r>
          <a:endParaRPr lang="ru-RU" dirty="0"/>
        </a:p>
      </dgm:t>
    </dgm:pt>
    <dgm:pt modelId="{4911045A-5352-4F5A-86F0-5699CD16ACFE}" type="parTrans" cxnId="{1B1D0F7F-3F53-4760-8F48-8523BBBADFFE}">
      <dgm:prSet/>
      <dgm:spPr/>
      <dgm:t>
        <a:bodyPr/>
        <a:lstStyle/>
        <a:p>
          <a:endParaRPr lang="ru-RU"/>
        </a:p>
      </dgm:t>
    </dgm:pt>
    <dgm:pt modelId="{28A504D4-DA92-4D2A-9C43-DCDD4CBDCF25}" type="sibTrans" cxnId="{1B1D0F7F-3F53-4760-8F48-8523BBBADFFE}">
      <dgm:prSet/>
      <dgm:spPr/>
      <dgm:t>
        <a:bodyPr/>
        <a:lstStyle/>
        <a:p>
          <a:endParaRPr lang="ru-RU"/>
        </a:p>
      </dgm:t>
    </dgm:pt>
    <dgm:pt modelId="{B65B16C8-A2D7-405E-A631-2564BEC8534E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75 детей</a:t>
          </a:r>
          <a:endParaRPr lang="ru-RU" u="none" dirty="0"/>
        </a:p>
      </dgm:t>
    </dgm:pt>
    <dgm:pt modelId="{07E083E3-67B8-4FCC-A5EB-3E22216E0388}" type="parTrans" cxnId="{1C90CB5A-87E3-4825-AF35-376A0616B57C}">
      <dgm:prSet/>
      <dgm:spPr/>
      <dgm:t>
        <a:bodyPr/>
        <a:lstStyle/>
        <a:p>
          <a:endParaRPr lang="ru-RU"/>
        </a:p>
      </dgm:t>
    </dgm:pt>
    <dgm:pt modelId="{4B68A2AC-3F75-4BD6-843D-15E3C95B0C59}" type="sibTrans" cxnId="{1C90CB5A-87E3-4825-AF35-376A0616B57C}">
      <dgm:prSet/>
      <dgm:spPr/>
      <dgm:t>
        <a:bodyPr/>
        <a:lstStyle/>
        <a:p>
          <a:endParaRPr lang="ru-RU"/>
        </a:p>
      </dgm:t>
    </dgm:pt>
    <dgm:pt modelId="{AE9887BD-30B9-493D-AC5D-2B4BF3CAE662}" type="pres">
      <dgm:prSet presAssocID="{57185675-909D-4AC1-8E54-2298453EDA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CC20FE-7410-4428-8F98-F2B1A572BAA6}" type="pres">
      <dgm:prSet presAssocID="{D0E0071B-3CDE-4C6F-A061-46D125699421}" presName="linNode" presStyleCnt="0"/>
      <dgm:spPr/>
      <dgm:t>
        <a:bodyPr/>
        <a:lstStyle/>
        <a:p>
          <a:endParaRPr lang="ru-RU"/>
        </a:p>
      </dgm:t>
    </dgm:pt>
    <dgm:pt modelId="{97B80BC8-7CE8-458B-BBCB-66F9199C0C69}" type="pres">
      <dgm:prSet presAssocID="{D0E0071B-3CDE-4C6F-A061-46D125699421}" presName="parentText" presStyleLbl="node1" presStyleIdx="0" presStyleCnt="3" custLinFactNeighborX="-52610" custLinFactNeighborY="8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764E4-79D2-4AD1-88C7-BACB5A2AA0BB}" type="pres">
      <dgm:prSet presAssocID="{D0E0071B-3CDE-4C6F-A061-46D12569942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0BB18-8F2D-4B26-BB1B-1802561DF45E}" type="pres">
      <dgm:prSet presAssocID="{50F5F881-DD79-4A3D-895A-9820DA69661E}" presName="sp" presStyleCnt="0"/>
      <dgm:spPr/>
      <dgm:t>
        <a:bodyPr/>
        <a:lstStyle/>
        <a:p>
          <a:endParaRPr lang="ru-RU"/>
        </a:p>
      </dgm:t>
    </dgm:pt>
    <dgm:pt modelId="{BA51D67A-E5CD-49E5-BFC9-2102CFD1AFE6}" type="pres">
      <dgm:prSet presAssocID="{6D8C4218-DEA2-424D-9B3E-8E337D87469D}" presName="linNode" presStyleCnt="0"/>
      <dgm:spPr/>
      <dgm:t>
        <a:bodyPr/>
        <a:lstStyle/>
        <a:p>
          <a:endParaRPr lang="ru-RU"/>
        </a:p>
      </dgm:t>
    </dgm:pt>
    <dgm:pt modelId="{57254DF7-63A4-435D-B9F9-861BEC770E98}" type="pres">
      <dgm:prSet presAssocID="{6D8C4218-DEA2-424D-9B3E-8E337D87469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11E07-9051-4552-BC62-94F4621576D4}" type="pres">
      <dgm:prSet presAssocID="{6D8C4218-DEA2-424D-9B3E-8E337D87469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C2D93-D8EF-4537-81C6-CF7C3AE384E1}" type="pres">
      <dgm:prSet presAssocID="{2BD759E0-C381-4F9D-A712-E46C74D795F5}" presName="sp" presStyleCnt="0"/>
      <dgm:spPr/>
      <dgm:t>
        <a:bodyPr/>
        <a:lstStyle/>
        <a:p>
          <a:endParaRPr lang="ru-RU"/>
        </a:p>
      </dgm:t>
    </dgm:pt>
    <dgm:pt modelId="{AD6BC5C2-6CD4-46E1-86A1-C3247CC54DF1}" type="pres">
      <dgm:prSet presAssocID="{60E80FE8-951C-4DB8-951E-17C384E42E2E}" presName="linNode" presStyleCnt="0"/>
      <dgm:spPr/>
      <dgm:t>
        <a:bodyPr/>
        <a:lstStyle/>
        <a:p>
          <a:endParaRPr lang="ru-RU"/>
        </a:p>
      </dgm:t>
    </dgm:pt>
    <dgm:pt modelId="{D18A245E-258C-4AFC-946A-6EFF23CC06A6}" type="pres">
      <dgm:prSet presAssocID="{60E80FE8-951C-4DB8-951E-17C384E42E2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F5CEB-2CF9-4DA9-BCCC-7D9710D1AA45}" type="pres">
      <dgm:prSet presAssocID="{60E80FE8-951C-4DB8-951E-17C384E42E2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604C9E-0587-4223-9472-12E484285FC6}" srcId="{D0E0071B-3CDE-4C6F-A061-46D125699421}" destId="{D028E7C9-5682-4832-87AB-1B1DCE5980CF}" srcOrd="0" destOrd="0" parTransId="{4AFB8B09-4419-411F-9F36-8FD5847E7E87}" sibTransId="{C6F7EA45-E196-44CA-AC77-A3B7F8861E67}"/>
    <dgm:cxn modelId="{C532A06B-D036-4BBD-9B81-949E1BC7589E}" type="presOf" srcId="{D028E7C9-5682-4832-87AB-1B1DCE5980CF}" destId="{56A764E4-79D2-4AD1-88C7-BACB5A2AA0BB}" srcOrd="0" destOrd="0" presId="urn:microsoft.com/office/officeart/2005/8/layout/vList5"/>
    <dgm:cxn modelId="{7C37D580-F090-4AF9-8C98-E12EDF88DFFB}" type="presOf" srcId="{6D8C4218-DEA2-424D-9B3E-8E337D87469D}" destId="{57254DF7-63A4-435D-B9F9-861BEC770E98}" srcOrd="0" destOrd="0" presId="urn:microsoft.com/office/officeart/2005/8/layout/vList5"/>
    <dgm:cxn modelId="{ED76C99E-905D-480D-9CB9-99477CA845B4}" srcId="{57185675-909D-4AC1-8E54-2298453EDA09}" destId="{D0E0071B-3CDE-4C6F-A061-46D125699421}" srcOrd="0" destOrd="0" parTransId="{790728DF-E3A3-4495-9A1A-7CCEF6B481E2}" sibTransId="{50F5F881-DD79-4A3D-895A-9820DA69661E}"/>
    <dgm:cxn modelId="{A7FAA724-543A-445A-85B7-38B174CB1D83}" srcId="{6D8C4218-DEA2-424D-9B3E-8E337D87469D}" destId="{33EC5C89-2B5C-4CD9-B34A-7DA004FF99AD}" srcOrd="0" destOrd="0" parTransId="{A8E4F89B-3D61-4AE0-82EB-95A58DEFED5C}" sibTransId="{5E2009DE-2DDB-4822-812D-9B66F7F48E1F}"/>
    <dgm:cxn modelId="{42A870E8-9DD0-4EE2-BFD5-811A2316FD33}" type="presOf" srcId="{B65B16C8-A2D7-405E-A631-2564BEC8534E}" destId="{01FF5CEB-2CF9-4DA9-BCCC-7D9710D1AA45}" srcOrd="0" destOrd="0" presId="urn:microsoft.com/office/officeart/2005/8/layout/vList5"/>
    <dgm:cxn modelId="{0664A42A-86A8-4540-9280-848D667437B5}" type="presOf" srcId="{33EC5C89-2B5C-4CD9-B34A-7DA004FF99AD}" destId="{C5C11E07-9051-4552-BC62-94F4621576D4}" srcOrd="0" destOrd="0" presId="urn:microsoft.com/office/officeart/2005/8/layout/vList5"/>
    <dgm:cxn modelId="{42CF43F7-D867-4FFB-ACCC-809118DC23CC}" type="presOf" srcId="{60E80FE8-951C-4DB8-951E-17C384E42E2E}" destId="{D18A245E-258C-4AFC-946A-6EFF23CC06A6}" srcOrd="0" destOrd="0" presId="urn:microsoft.com/office/officeart/2005/8/layout/vList5"/>
    <dgm:cxn modelId="{0C7E2EEA-CB1B-49AD-8662-8324D4FA9C6C}" type="presOf" srcId="{D0E0071B-3CDE-4C6F-A061-46D125699421}" destId="{97B80BC8-7CE8-458B-BBCB-66F9199C0C69}" srcOrd="0" destOrd="0" presId="urn:microsoft.com/office/officeart/2005/8/layout/vList5"/>
    <dgm:cxn modelId="{1C90CB5A-87E3-4825-AF35-376A0616B57C}" srcId="{60E80FE8-951C-4DB8-951E-17C384E42E2E}" destId="{B65B16C8-A2D7-405E-A631-2564BEC8534E}" srcOrd="0" destOrd="0" parTransId="{07E083E3-67B8-4FCC-A5EB-3E22216E0388}" sibTransId="{4B68A2AC-3F75-4BD6-843D-15E3C95B0C59}"/>
    <dgm:cxn modelId="{E3ED595F-C284-4A2E-82F7-B7214D9CEB6E}" type="presOf" srcId="{57185675-909D-4AC1-8E54-2298453EDA09}" destId="{AE9887BD-30B9-493D-AC5D-2B4BF3CAE662}" srcOrd="0" destOrd="0" presId="urn:microsoft.com/office/officeart/2005/8/layout/vList5"/>
    <dgm:cxn modelId="{1B1D0F7F-3F53-4760-8F48-8523BBBADFFE}" srcId="{57185675-909D-4AC1-8E54-2298453EDA09}" destId="{60E80FE8-951C-4DB8-951E-17C384E42E2E}" srcOrd="2" destOrd="0" parTransId="{4911045A-5352-4F5A-86F0-5699CD16ACFE}" sibTransId="{28A504D4-DA92-4D2A-9C43-DCDD4CBDCF25}"/>
    <dgm:cxn modelId="{61D0001D-735F-46E8-8B4A-9F504F1A6AFC}" srcId="{57185675-909D-4AC1-8E54-2298453EDA09}" destId="{6D8C4218-DEA2-424D-9B3E-8E337D87469D}" srcOrd="1" destOrd="0" parTransId="{1D536F9C-4082-4C5C-9BE9-0177D0537410}" sibTransId="{2BD759E0-C381-4F9D-A712-E46C74D795F5}"/>
    <dgm:cxn modelId="{ECF6F738-C6F7-4128-A780-74B7E839108C}" type="presParOf" srcId="{AE9887BD-30B9-493D-AC5D-2B4BF3CAE662}" destId="{2BCC20FE-7410-4428-8F98-F2B1A572BAA6}" srcOrd="0" destOrd="0" presId="urn:microsoft.com/office/officeart/2005/8/layout/vList5"/>
    <dgm:cxn modelId="{8874D530-698D-44F2-AAC8-B207AF2302E7}" type="presParOf" srcId="{2BCC20FE-7410-4428-8F98-F2B1A572BAA6}" destId="{97B80BC8-7CE8-458B-BBCB-66F9199C0C69}" srcOrd="0" destOrd="0" presId="urn:microsoft.com/office/officeart/2005/8/layout/vList5"/>
    <dgm:cxn modelId="{1264803E-B533-457C-8F16-1C1A54CFFED5}" type="presParOf" srcId="{2BCC20FE-7410-4428-8F98-F2B1A572BAA6}" destId="{56A764E4-79D2-4AD1-88C7-BACB5A2AA0BB}" srcOrd="1" destOrd="0" presId="urn:microsoft.com/office/officeart/2005/8/layout/vList5"/>
    <dgm:cxn modelId="{61D68AB4-22C7-4C7C-B9A1-8594B776278A}" type="presParOf" srcId="{AE9887BD-30B9-493D-AC5D-2B4BF3CAE662}" destId="{D360BB18-8F2D-4B26-BB1B-1802561DF45E}" srcOrd="1" destOrd="0" presId="urn:microsoft.com/office/officeart/2005/8/layout/vList5"/>
    <dgm:cxn modelId="{0A8C735C-D78A-4401-95CB-9E29AF32D82F}" type="presParOf" srcId="{AE9887BD-30B9-493D-AC5D-2B4BF3CAE662}" destId="{BA51D67A-E5CD-49E5-BFC9-2102CFD1AFE6}" srcOrd="2" destOrd="0" presId="urn:microsoft.com/office/officeart/2005/8/layout/vList5"/>
    <dgm:cxn modelId="{480239E9-1183-4020-9E6B-8B4818B71562}" type="presParOf" srcId="{BA51D67A-E5CD-49E5-BFC9-2102CFD1AFE6}" destId="{57254DF7-63A4-435D-B9F9-861BEC770E98}" srcOrd="0" destOrd="0" presId="urn:microsoft.com/office/officeart/2005/8/layout/vList5"/>
    <dgm:cxn modelId="{4F1E2522-2281-463F-A9E6-FC3FB0F51F75}" type="presParOf" srcId="{BA51D67A-E5CD-49E5-BFC9-2102CFD1AFE6}" destId="{C5C11E07-9051-4552-BC62-94F4621576D4}" srcOrd="1" destOrd="0" presId="urn:microsoft.com/office/officeart/2005/8/layout/vList5"/>
    <dgm:cxn modelId="{8F6B0582-447C-449C-A732-B50A26A3376F}" type="presParOf" srcId="{AE9887BD-30B9-493D-AC5D-2B4BF3CAE662}" destId="{B1EC2D93-D8EF-4537-81C6-CF7C3AE384E1}" srcOrd="3" destOrd="0" presId="urn:microsoft.com/office/officeart/2005/8/layout/vList5"/>
    <dgm:cxn modelId="{DD204C64-9AEA-47AF-9DF0-A2FFABE93114}" type="presParOf" srcId="{AE9887BD-30B9-493D-AC5D-2B4BF3CAE662}" destId="{AD6BC5C2-6CD4-46E1-86A1-C3247CC54DF1}" srcOrd="4" destOrd="0" presId="urn:microsoft.com/office/officeart/2005/8/layout/vList5"/>
    <dgm:cxn modelId="{C3103135-15C2-413D-A460-75A1C22FE95A}" type="presParOf" srcId="{AD6BC5C2-6CD4-46E1-86A1-C3247CC54DF1}" destId="{D18A245E-258C-4AFC-946A-6EFF23CC06A6}" srcOrd="0" destOrd="0" presId="urn:microsoft.com/office/officeart/2005/8/layout/vList5"/>
    <dgm:cxn modelId="{CA27CC1C-09D9-450B-BD5B-7AA39DF4E6D3}" type="presParOf" srcId="{AD6BC5C2-6CD4-46E1-86A1-C3247CC54DF1}" destId="{01FF5CEB-2CF9-4DA9-BCCC-7D9710D1AA45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593AF15-D8A6-4ED4-A28D-01FA620F3634}" type="doc">
      <dgm:prSet loTypeId="urn:microsoft.com/office/officeart/2005/8/layout/default#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189259-137F-412B-B9B3-6DC24B411A16}">
      <dgm:prSet phldrT="[Текст]" custT="1"/>
      <dgm:spPr/>
      <dgm:t>
        <a:bodyPr/>
        <a:lstStyle/>
        <a:p>
          <a:r>
            <a:rPr lang="ru-RU" sz="1800" b="1" dirty="0" smtClean="0"/>
            <a:t>ДОТАЦИЯ</a:t>
          </a:r>
        </a:p>
        <a:p>
          <a:r>
            <a:rPr lang="ru-RU" sz="1800" b="1" dirty="0" smtClean="0"/>
            <a:t> НА ПИТАНИЕ </a:t>
          </a:r>
        </a:p>
        <a:p>
          <a:r>
            <a:rPr lang="ru-RU" sz="3200" b="1" dirty="0" smtClean="0"/>
            <a:t>7 руб. 40 коп</a:t>
          </a:r>
          <a:endParaRPr lang="ru-RU" sz="3200" dirty="0"/>
        </a:p>
      </dgm:t>
    </dgm:pt>
    <dgm:pt modelId="{2F621F71-EEF6-4ECB-B9DB-EE47B28F2835}" type="parTrans" cxnId="{8B667932-B285-47F2-AF27-3043F70B00A9}">
      <dgm:prSet/>
      <dgm:spPr/>
      <dgm:t>
        <a:bodyPr/>
        <a:lstStyle/>
        <a:p>
          <a:endParaRPr lang="ru-RU"/>
        </a:p>
      </dgm:t>
    </dgm:pt>
    <dgm:pt modelId="{753185B6-9027-4180-8457-98A4BFB6CCDF}" type="sibTrans" cxnId="{8B667932-B285-47F2-AF27-3043F70B00A9}">
      <dgm:prSet/>
      <dgm:spPr/>
      <dgm:t>
        <a:bodyPr/>
        <a:lstStyle/>
        <a:p>
          <a:endParaRPr lang="ru-RU"/>
        </a:p>
      </dgm:t>
    </dgm:pt>
    <dgm:pt modelId="{C448309A-A78A-4E14-980C-83A0171B9703}">
      <dgm:prSet phldrT="[Текст]" custT="1"/>
      <dgm:spPr/>
      <dgm:t>
        <a:bodyPr/>
        <a:lstStyle/>
        <a:p>
          <a:r>
            <a:rPr lang="tt-RU" sz="3600" b="1" dirty="0" smtClean="0"/>
            <a:t>101</a:t>
          </a:r>
        </a:p>
        <a:p>
          <a:r>
            <a:rPr lang="tt-RU" sz="1400" b="1" dirty="0" smtClean="0"/>
            <a:t>УЧА</a:t>
          </a:r>
          <a:r>
            <a:rPr lang="ru-RU" sz="1400" b="1" dirty="0" smtClean="0"/>
            <a:t>ЩИХСЯ ОСВОБОЖДЕНЫ ОТ РОДИТЕЛЬСКИХ ВЗНОСОВ</a:t>
          </a:r>
          <a:endParaRPr lang="ru-RU" sz="1400" dirty="0"/>
        </a:p>
      </dgm:t>
    </dgm:pt>
    <dgm:pt modelId="{F42A6D73-38B5-460B-AD6E-52A82EED5FE0}" type="parTrans" cxnId="{E158190D-06BA-4C43-93DD-6AE52C1A487B}">
      <dgm:prSet/>
      <dgm:spPr/>
      <dgm:t>
        <a:bodyPr/>
        <a:lstStyle/>
        <a:p>
          <a:endParaRPr lang="ru-RU"/>
        </a:p>
      </dgm:t>
    </dgm:pt>
    <dgm:pt modelId="{586DA19D-6BDC-4E37-A0CB-A9145F61E590}" type="sibTrans" cxnId="{E158190D-06BA-4C43-93DD-6AE52C1A487B}">
      <dgm:prSet/>
      <dgm:spPr/>
      <dgm:t>
        <a:bodyPr/>
        <a:lstStyle/>
        <a:p>
          <a:endParaRPr lang="ru-RU"/>
        </a:p>
      </dgm:t>
    </dgm:pt>
    <dgm:pt modelId="{199114BB-7C9E-44A2-9A24-73845FCCAB38}">
      <dgm:prSet phldrT="[Текст]" custT="1"/>
      <dgm:spPr/>
      <dgm:t>
        <a:bodyPr/>
        <a:lstStyle/>
        <a:p>
          <a:pPr algn="l"/>
          <a:r>
            <a:rPr lang="ru-RU" sz="2400" b="1" dirty="0" smtClean="0"/>
            <a:t>28</a:t>
          </a:r>
          <a:r>
            <a:rPr lang="ru-RU" sz="1700" b="1" dirty="0" smtClean="0"/>
            <a:t> </a:t>
          </a:r>
          <a:r>
            <a:rPr lang="ru-RU" sz="1200" b="1" dirty="0" smtClean="0"/>
            <a:t>детей-сирот и детей, оставшихся без попечения родителей, </a:t>
          </a:r>
        </a:p>
        <a:p>
          <a:pPr algn="l"/>
          <a:r>
            <a:rPr lang="ru-RU" sz="2000" b="1" dirty="0" smtClean="0"/>
            <a:t>17</a:t>
          </a:r>
          <a:r>
            <a:rPr lang="ru-RU" sz="1700" b="1" dirty="0" smtClean="0"/>
            <a:t> </a:t>
          </a:r>
          <a:r>
            <a:rPr lang="ru-RU" sz="1200" b="1" dirty="0" smtClean="0"/>
            <a:t>детей-инвалидов, </a:t>
          </a:r>
        </a:p>
        <a:p>
          <a:pPr algn="l"/>
          <a:r>
            <a:rPr lang="ru-RU" sz="2000" b="1" dirty="0" smtClean="0"/>
            <a:t>56 </a:t>
          </a:r>
          <a:r>
            <a:rPr lang="ru-RU" sz="1200" b="1" dirty="0" smtClean="0"/>
            <a:t>детей из малообеспеченных семей</a:t>
          </a:r>
          <a:endParaRPr lang="ru-RU" sz="1200" b="1" dirty="0"/>
        </a:p>
      </dgm:t>
    </dgm:pt>
    <dgm:pt modelId="{43BDC168-E07F-4B03-B754-B372F8731AF1}" type="parTrans" cxnId="{7F404DC5-30B3-4911-A25A-1472671BD593}">
      <dgm:prSet/>
      <dgm:spPr/>
      <dgm:t>
        <a:bodyPr/>
        <a:lstStyle/>
        <a:p>
          <a:endParaRPr lang="ru-RU"/>
        </a:p>
      </dgm:t>
    </dgm:pt>
    <dgm:pt modelId="{A034ECDD-3E61-4349-BEFA-CA6113667977}" type="sibTrans" cxnId="{7F404DC5-30B3-4911-A25A-1472671BD593}">
      <dgm:prSet/>
      <dgm:spPr/>
      <dgm:t>
        <a:bodyPr/>
        <a:lstStyle/>
        <a:p>
          <a:endParaRPr lang="ru-RU"/>
        </a:p>
      </dgm:t>
    </dgm:pt>
    <dgm:pt modelId="{12884B1C-1ED0-4B19-B1AD-66C1C1FAEAA1}" type="pres">
      <dgm:prSet presAssocID="{1593AF15-D8A6-4ED4-A28D-01FA620F363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E96EE1-5697-451F-ABD0-D39F2CBDBBA3}" type="pres">
      <dgm:prSet presAssocID="{24189259-137F-412B-B9B3-6DC24B411A16}" presName="node" presStyleLbl="node1" presStyleIdx="0" presStyleCnt="3" custScaleX="43776" custScaleY="32446" custLinFactNeighborX="-46986" custLinFactNeighborY="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71CE5-6649-4CE7-B34C-24ABF5C8156F}" type="pres">
      <dgm:prSet presAssocID="{753185B6-9027-4180-8457-98A4BFB6CCDF}" presName="sibTrans" presStyleCnt="0"/>
      <dgm:spPr/>
    </dgm:pt>
    <dgm:pt modelId="{9E75D93F-6D3E-4BAF-B717-C4A5C3484293}" type="pres">
      <dgm:prSet presAssocID="{C448309A-A78A-4E14-980C-83A0171B9703}" presName="node" presStyleLbl="node1" presStyleIdx="1" presStyleCnt="3" custScaleX="40238" custScaleY="51279" custLinFactNeighborX="-213" custLinFactNeighborY="-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024FB-15EF-4290-AFBE-2D650132DDDB}" type="pres">
      <dgm:prSet presAssocID="{586DA19D-6BDC-4E37-A0CB-A9145F61E590}" presName="sibTrans" presStyleCnt="0"/>
      <dgm:spPr/>
    </dgm:pt>
    <dgm:pt modelId="{EB2AD0C2-76BC-4744-B522-B5F66479D51B}" type="pres">
      <dgm:prSet presAssocID="{199114BB-7C9E-44A2-9A24-73845FCCAB38}" presName="node" presStyleLbl="node1" presStyleIdx="2" presStyleCnt="3" custScaleX="36765" custScaleY="30876" custLinFactNeighborX="43692" custLinFactNeighborY="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4DD69C-40AC-4A32-A4D1-9C3F82AC4CFB}" type="presOf" srcId="{C448309A-A78A-4E14-980C-83A0171B9703}" destId="{9E75D93F-6D3E-4BAF-B717-C4A5C3484293}" srcOrd="0" destOrd="0" presId="urn:microsoft.com/office/officeart/2005/8/layout/default#1"/>
    <dgm:cxn modelId="{8B667932-B285-47F2-AF27-3043F70B00A9}" srcId="{1593AF15-D8A6-4ED4-A28D-01FA620F3634}" destId="{24189259-137F-412B-B9B3-6DC24B411A16}" srcOrd="0" destOrd="0" parTransId="{2F621F71-EEF6-4ECB-B9DB-EE47B28F2835}" sibTransId="{753185B6-9027-4180-8457-98A4BFB6CCDF}"/>
    <dgm:cxn modelId="{E158190D-06BA-4C43-93DD-6AE52C1A487B}" srcId="{1593AF15-D8A6-4ED4-A28D-01FA620F3634}" destId="{C448309A-A78A-4E14-980C-83A0171B9703}" srcOrd="1" destOrd="0" parTransId="{F42A6D73-38B5-460B-AD6E-52A82EED5FE0}" sibTransId="{586DA19D-6BDC-4E37-A0CB-A9145F61E590}"/>
    <dgm:cxn modelId="{F30D79D8-69E8-4215-A85D-5FCA5DF1C975}" type="presOf" srcId="{1593AF15-D8A6-4ED4-A28D-01FA620F3634}" destId="{12884B1C-1ED0-4B19-B1AD-66C1C1FAEAA1}" srcOrd="0" destOrd="0" presId="urn:microsoft.com/office/officeart/2005/8/layout/default#1"/>
    <dgm:cxn modelId="{7F404DC5-30B3-4911-A25A-1472671BD593}" srcId="{1593AF15-D8A6-4ED4-A28D-01FA620F3634}" destId="{199114BB-7C9E-44A2-9A24-73845FCCAB38}" srcOrd="2" destOrd="0" parTransId="{43BDC168-E07F-4B03-B754-B372F8731AF1}" sibTransId="{A034ECDD-3E61-4349-BEFA-CA6113667977}"/>
    <dgm:cxn modelId="{6DCDE3ED-482D-49F8-BD64-5B4568808A66}" type="presOf" srcId="{24189259-137F-412B-B9B3-6DC24B411A16}" destId="{ABE96EE1-5697-451F-ABD0-D39F2CBDBBA3}" srcOrd="0" destOrd="0" presId="urn:microsoft.com/office/officeart/2005/8/layout/default#1"/>
    <dgm:cxn modelId="{423580E0-7641-4D54-9E9B-FCFF8705A53D}" type="presOf" srcId="{199114BB-7C9E-44A2-9A24-73845FCCAB38}" destId="{EB2AD0C2-76BC-4744-B522-B5F66479D51B}" srcOrd="0" destOrd="0" presId="urn:microsoft.com/office/officeart/2005/8/layout/default#1"/>
    <dgm:cxn modelId="{8F1E1DB8-81B0-4989-88FD-FCFDA70BB5F2}" type="presParOf" srcId="{12884B1C-1ED0-4B19-B1AD-66C1C1FAEAA1}" destId="{ABE96EE1-5697-451F-ABD0-D39F2CBDBBA3}" srcOrd="0" destOrd="0" presId="urn:microsoft.com/office/officeart/2005/8/layout/default#1"/>
    <dgm:cxn modelId="{9075B2DA-E34E-4E6A-BFFA-606FEE3F2327}" type="presParOf" srcId="{12884B1C-1ED0-4B19-B1AD-66C1C1FAEAA1}" destId="{6F671CE5-6649-4CE7-B34C-24ABF5C8156F}" srcOrd="1" destOrd="0" presId="urn:microsoft.com/office/officeart/2005/8/layout/default#1"/>
    <dgm:cxn modelId="{0A86653F-D4AC-4A84-B809-77C33C00D4C6}" type="presParOf" srcId="{12884B1C-1ED0-4B19-B1AD-66C1C1FAEAA1}" destId="{9E75D93F-6D3E-4BAF-B717-C4A5C3484293}" srcOrd="2" destOrd="0" presId="urn:microsoft.com/office/officeart/2005/8/layout/default#1"/>
    <dgm:cxn modelId="{FBDB02E4-5634-4E87-8221-02B6D5C7D384}" type="presParOf" srcId="{12884B1C-1ED0-4B19-B1AD-66C1C1FAEAA1}" destId="{DDD024FB-15EF-4290-AFBE-2D650132DDDB}" srcOrd="3" destOrd="0" presId="urn:microsoft.com/office/officeart/2005/8/layout/default#1"/>
    <dgm:cxn modelId="{B66EC68B-7391-4D87-949E-CDE6601FECAD}" type="presParOf" srcId="{12884B1C-1ED0-4B19-B1AD-66C1C1FAEAA1}" destId="{EB2AD0C2-76BC-4744-B522-B5F66479D51B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69E0BC-4F35-4123-8EC2-222671C5CA5A}" type="doc">
      <dgm:prSet loTypeId="urn:microsoft.com/office/officeart/2005/8/layout/hProcess3" loCatId="process" qsTypeId="urn:microsoft.com/office/officeart/2005/8/quickstyle/3d2" qsCatId="3D" csTypeId="urn:microsoft.com/office/officeart/2005/8/colors/accent1_2" csCatId="accent1" phldr="1"/>
      <dgm:spPr/>
    </dgm:pt>
    <dgm:pt modelId="{BA458D54-DDF4-4869-A0B3-51B46F2481E4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НАЦИОНАЛЬНЫЙ ПРОЕКТ «ДЕМОГРАФИЯ»</a:t>
          </a:r>
          <a:endParaRPr lang="ru-RU" b="1" dirty="0">
            <a:solidFill>
              <a:schemeClr val="bg1"/>
            </a:solidFill>
          </a:endParaRPr>
        </a:p>
      </dgm:t>
    </dgm:pt>
    <dgm:pt modelId="{CD0CB0DF-7DED-4A52-AA21-C1956EF35523}" type="parTrans" cxnId="{1E1BB3DA-6879-42D6-8128-46B4BAD30C31}">
      <dgm:prSet/>
      <dgm:spPr/>
      <dgm:t>
        <a:bodyPr/>
        <a:lstStyle/>
        <a:p>
          <a:endParaRPr lang="ru-RU"/>
        </a:p>
      </dgm:t>
    </dgm:pt>
    <dgm:pt modelId="{C9CD3C32-831E-4B89-A2CA-90A4E1BCFCFB}" type="sibTrans" cxnId="{1E1BB3DA-6879-42D6-8128-46B4BAD30C31}">
      <dgm:prSet/>
      <dgm:spPr/>
      <dgm:t>
        <a:bodyPr/>
        <a:lstStyle/>
        <a:p>
          <a:endParaRPr lang="ru-RU"/>
        </a:p>
      </dgm:t>
    </dgm:pt>
    <dgm:pt modelId="{4EAF7F9C-27AE-47A8-A97F-24D238DD71F8}" type="pres">
      <dgm:prSet presAssocID="{2B69E0BC-4F35-4123-8EC2-222671C5CA5A}" presName="Name0" presStyleCnt="0">
        <dgm:presLayoutVars>
          <dgm:dir/>
          <dgm:animLvl val="lvl"/>
          <dgm:resizeHandles val="exact"/>
        </dgm:presLayoutVars>
      </dgm:prSet>
      <dgm:spPr/>
    </dgm:pt>
    <dgm:pt modelId="{144C120B-4439-4FE1-A886-BEC2A42EB993}" type="pres">
      <dgm:prSet presAssocID="{2B69E0BC-4F35-4123-8EC2-222671C5CA5A}" presName="dummy" presStyleCnt="0"/>
      <dgm:spPr/>
    </dgm:pt>
    <dgm:pt modelId="{D4EC8204-8B5C-451D-95CD-8DDFF70300AC}" type="pres">
      <dgm:prSet presAssocID="{2B69E0BC-4F35-4123-8EC2-222671C5CA5A}" presName="linH" presStyleCnt="0"/>
      <dgm:spPr/>
    </dgm:pt>
    <dgm:pt modelId="{BCE564E5-B0E4-411E-86C4-CF17ED940B92}" type="pres">
      <dgm:prSet presAssocID="{2B69E0BC-4F35-4123-8EC2-222671C5CA5A}" presName="padding1" presStyleCnt="0"/>
      <dgm:spPr/>
    </dgm:pt>
    <dgm:pt modelId="{CF84EDA2-5F20-426A-9D6F-2DBB267BB820}" type="pres">
      <dgm:prSet presAssocID="{BA458D54-DDF4-4869-A0B3-51B46F2481E4}" presName="linV" presStyleCnt="0"/>
      <dgm:spPr/>
    </dgm:pt>
    <dgm:pt modelId="{A8B75CE4-6655-44E9-9059-9D4B04C86B13}" type="pres">
      <dgm:prSet presAssocID="{BA458D54-DDF4-4869-A0B3-51B46F2481E4}" presName="spVertical1" presStyleCnt="0"/>
      <dgm:spPr/>
    </dgm:pt>
    <dgm:pt modelId="{9DC2CDDB-8F26-4966-A2D5-E413048EB899}" type="pres">
      <dgm:prSet presAssocID="{BA458D54-DDF4-4869-A0B3-51B46F2481E4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F5FC44-2C51-43F4-93B2-2AECE9179271}" type="pres">
      <dgm:prSet presAssocID="{BA458D54-DDF4-4869-A0B3-51B46F2481E4}" presName="spVertical2" presStyleCnt="0"/>
      <dgm:spPr/>
    </dgm:pt>
    <dgm:pt modelId="{F4B3DCF5-71BC-4A6A-A927-21C6E02ECFA5}" type="pres">
      <dgm:prSet presAssocID="{BA458D54-DDF4-4869-A0B3-51B46F2481E4}" presName="spVertical3" presStyleCnt="0"/>
      <dgm:spPr/>
    </dgm:pt>
    <dgm:pt modelId="{C3C4D0E0-FCB8-4100-B89D-CB9941E659C6}" type="pres">
      <dgm:prSet presAssocID="{2B69E0BC-4F35-4123-8EC2-222671C5CA5A}" presName="padding2" presStyleCnt="0"/>
      <dgm:spPr/>
    </dgm:pt>
    <dgm:pt modelId="{807E8DE9-AD3D-4E8E-A366-B5C1D5AD4CF4}" type="pres">
      <dgm:prSet presAssocID="{2B69E0BC-4F35-4123-8EC2-222671C5CA5A}" presName="negArrow" presStyleCnt="0"/>
      <dgm:spPr/>
    </dgm:pt>
    <dgm:pt modelId="{2F53CFDF-2733-4A45-BCFB-C4E5F825B329}" type="pres">
      <dgm:prSet presAssocID="{2B69E0BC-4F35-4123-8EC2-222671C5CA5A}" presName="backgroundArrow" presStyleLbl="node1" presStyleIdx="0" presStyleCnt="1" custLinFactNeighborX="767" custLinFactNeighborY="1625"/>
      <dgm:spPr/>
      <dgm:t>
        <a:bodyPr/>
        <a:lstStyle/>
        <a:p>
          <a:endParaRPr lang="ru-RU"/>
        </a:p>
      </dgm:t>
    </dgm:pt>
  </dgm:ptLst>
  <dgm:cxnLst>
    <dgm:cxn modelId="{AA1AB7E9-68DB-4FC1-AFC8-852531F43D87}" type="presOf" srcId="{2B69E0BC-4F35-4123-8EC2-222671C5CA5A}" destId="{4EAF7F9C-27AE-47A8-A97F-24D238DD71F8}" srcOrd="0" destOrd="0" presId="urn:microsoft.com/office/officeart/2005/8/layout/hProcess3"/>
    <dgm:cxn modelId="{5147CCF8-BDB1-488F-81DD-1310EB9414B3}" type="presOf" srcId="{BA458D54-DDF4-4869-A0B3-51B46F2481E4}" destId="{9DC2CDDB-8F26-4966-A2D5-E413048EB899}" srcOrd="0" destOrd="0" presId="urn:microsoft.com/office/officeart/2005/8/layout/hProcess3"/>
    <dgm:cxn modelId="{1E1BB3DA-6879-42D6-8128-46B4BAD30C31}" srcId="{2B69E0BC-4F35-4123-8EC2-222671C5CA5A}" destId="{BA458D54-DDF4-4869-A0B3-51B46F2481E4}" srcOrd="0" destOrd="0" parTransId="{CD0CB0DF-7DED-4A52-AA21-C1956EF35523}" sibTransId="{C9CD3C32-831E-4B89-A2CA-90A4E1BCFCFB}"/>
    <dgm:cxn modelId="{809145CA-B866-4772-8537-6CBECB0F07E6}" type="presParOf" srcId="{4EAF7F9C-27AE-47A8-A97F-24D238DD71F8}" destId="{144C120B-4439-4FE1-A886-BEC2A42EB993}" srcOrd="0" destOrd="0" presId="urn:microsoft.com/office/officeart/2005/8/layout/hProcess3"/>
    <dgm:cxn modelId="{E2454F87-DF1B-4C1E-B520-52E966762DD1}" type="presParOf" srcId="{4EAF7F9C-27AE-47A8-A97F-24D238DD71F8}" destId="{D4EC8204-8B5C-451D-95CD-8DDFF70300AC}" srcOrd="1" destOrd="0" presId="urn:microsoft.com/office/officeart/2005/8/layout/hProcess3"/>
    <dgm:cxn modelId="{8640649E-EE0E-4D7D-8519-216F7D50318F}" type="presParOf" srcId="{D4EC8204-8B5C-451D-95CD-8DDFF70300AC}" destId="{BCE564E5-B0E4-411E-86C4-CF17ED940B92}" srcOrd="0" destOrd="0" presId="urn:microsoft.com/office/officeart/2005/8/layout/hProcess3"/>
    <dgm:cxn modelId="{E9424629-701F-49D0-B1DA-3AF3A4A47A0E}" type="presParOf" srcId="{D4EC8204-8B5C-451D-95CD-8DDFF70300AC}" destId="{CF84EDA2-5F20-426A-9D6F-2DBB267BB820}" srcOrd="1" destOrd="0" presId="urn:microsoft.com/office/officeart/2005/8/layout/hProcess3"/>
    <dgm:cxn modelId="{4B3FD0B7-122E-42BB-804D-7264C6BF5597}" type="presParOf" srcId="{CF84EDA2-5F20-426A-9D6F-2DBB267BB820}" destId="{A8B75CE4-6655-44E9-9059-9D4B04C86B13}" srcOrd="0" destOrd="0" presId="urn:microsoft.com/office/officeart/2005/8/layout/hProcess3"/>
    <dgm:cxn modelId="{A850ED71-4709-45AD-BB80-D3206C916C0A}" type="presParOf" srcId="{CF84EDA2-5F20-426A-9D6F-2DBB267BB820}" destId="{9DC2CDDB-8F26-4966-A2D5-E413048EB899}" srcOrd="1" destOrd="0" presId="urn:microsoft.com/office/officeart/2005/8/layout/hProcess3"/>
    <dgm:cxn modelId="{06B6960E-0985-4506-9DAF-BB1CC04D1268}" type="presParOf" srcId="{CF84EDA2-5F20-426A-9D6F-2DBB267BB820}" destId="{97F5FC44-2C51-43F4-93B2-2AECE9179271}" srcOrd="2" destOrd="0" presId="urn:microsoft.com/office/officeart/2005/8/layout/hProcess3"/>
    <dgm:cxn modelId="{96C1552C-4625-4682-B118-C910497FF238}" type="presParOf" srcId="{CF84EDA2-5F20-426A-9D6F-2DBB267BB820}" destId="{F4B3DCF5-71BC-4A6A-A927-21C6E02ECFA5}" srcOrd="3" destOrd="0" presId="urn:microsoft.com/office/officeart/2005/8/layout/hProcess3"/>
    <dgm:cxn modelId="{B38AB733-1FC6-41A5-B524-B68BB933457B}" type="presParOf" srcId="{D4EC8204-8B5C-451D-95CD-8DDFF70300AC}" destId="{C3C4D0E0-FCB8-4100-B89D-CB9941E659C6}" srcOrd="2" destOrd="0" presId="urn:microsoft.com/office/officeart/2005/8/layout/hProcess3"/>
    <dgm:cxn modelId="{64C5E94E-E238-44C3-9E26-53D48C5D35F3}" type="presParOf" srcId="{D4EC8204-8B5C-451D-95CD-8DDFF70300AC}" destId="{807E8DE9-AD3D-4E8E-A366-B5C1D5AD4CF4}" srcOrd="3" destOrd="0" presId="urn:microsoft.com/office/officeart/2005/8/layout/hProcess3"/>
    <dgm:cxn modelId="{5CCEBFD2-AE51-418A-96A9-B3B3626AACE2}" type="presParOf" srcId="{D4EC8204-8B5C-451D-95CD-8DDFF70300AC}" destId="{2F53CFDF-2733-4A45-BCFB-C4E5F825B329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0407C132-EC06-438C-A8B4-E7CF46BCD70E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A04F57-FD45-4B04-ABB3-719F45642446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Недостаточное финансирование учреждений образования всех типов из-за снижения количества обучающихся</a:t>
          </a:r>
          <a:endParaRPr lang="ru-RU" b="1" dirty="0">
            <a:solidFill>
              <a:schemeClr val="bg1"/>
            </a:solidFill>
          </a:endParaRPr>
        </a:p>
      </dgm:t>
    </dgm:pt>
    <dgm:pt modelId="{D5AE7CBF-BB02-4E53-9154-6E49A54A90E3}" type="parTrans" cxnId="{6DE9E38D-F403-4A26-8351-3CA67255389D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5DB83279-A382-49A5-9F53-8D27EA6605F4}" type="sibTrans" cxnId="{6DE9E38D-F403-4A26-8351-3CA67255389D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D57C19C6-8182-4BB2-A02A-63A9A3131C94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Несоответствие материально-технической базы требованиям ФГОС в отдельных образовательных учреждениях</a:t>
          </a:r>
          <a:endParaRPr lang="ru-RU" b="1" dirty="0">
            <a:solidFill>
              <a:schemeClr val="bg1"/>
            </a:solidFill>
          </a:endParaRPr>
        </a:p>
      </dgm:t>
    </dgm:pt>
    <dgm:pt modelId="{8CD09E56-7FCA-476B-9E1F-D1BA7BCCEB24}" type="parTrans" cxnId="{6D9894EA-93AA-435A-A328-B4C2D85E7342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09BF5ADC-AD5C-4D81-BACB-427B2143B209}" type="sibTrans" cxnId="{6D9894EA-93AA-435A-A328-B4C2D85E7342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D63CA7A5-D61F-437D-89C7-79F198D200BF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Запаздывание в обновлении содержания и технологий образования в зависимости от изменений современного общества и экономики</a:t>
          </a:r>
          <a:endParaRPr lang="ru-RU" b="1" dirty="0">
            <a:solidFill>
              <a:schemeClr val="bg1"/>
            </a:solidFill>
          </a:endParaRPr>
        </a:p>
      </dgm:t>
    </dgm:pt>
    <dgm:pt modelId="{1ABC6FA6-2908-411F-8C83-28A8C08A772B}" type="parTrans" cxnId="{E4FD21CA-BB29-4728-B8D2-50CE58FBF573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CD20761D-5396-4A5F-A72F-09D253960928}" type="sibTrans" cxnId="{E4FD21CA-BB29-4728-B8D2-50CE58FBF573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BECB81BD-B9D9-4185-A45A-7752361F322A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Дефицит преподавательских и управленческих кадров необходимой квалификации</a:t>
          </a:r>
          <a:endParaRPr lang="ru-RU" b="1" dirty="0">
            <a:solidFill>
              <a:schemeClr val="bg1"/>
            </a:solidFill>
          </a:endParaRPr>
        </a:p>
      </dgm:t>
    </dgm:pt>
    <dgm:pt modelId="{30605147-F23D-4280-AC12-9573AE2D1594}" type="parTrans" cxnId="{8924FA49-5EB5-40CA-920B-DB0389A218B3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001F5F1A-5E8E-4A12-87A1-AA46D6034179}" type="sibTrans" cxnId="{8924FA49-5EB5-40CA-920B-DB0389A218B3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4A81BED2-0BDE-4080-968F-D97EF66ED0A1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Развитие олимпиадного движения в районе</a:t>
          </a:r>
          <a:endParaRPr lang="ru-RU" b="1" dirty="0">
            <a:solidFill>
              <a:schemeClr val="bg1"/>
            </a:solidFill>
          </a:endParaRPr>
        </a:p>
      </dgm:t>
    </dgm:pt>
    <dgm:pt modelId="{C9309E5B-FA1B-4629-9E61-6E445DC989BE}" type="parTrans" cxnId="{93ACCADC-3D58-4C1C-9AC0-C19691CD13F8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B938FF85-9179-470F-952D-79F6B3644051}" type="sibTrans" cxnId="{93ACCADC-3D58-4C1C-9AC0-C19691CD13F8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8FA73430-39DE-4C9B-A817-0291DB21704B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Повышение качества образования</a:t>
          </a:r>
          <a:endParaRPr lang="ru-RU" b="1" dirty="0">
            <a:solidFill>
              <a:schemeClr val="bg1"/>
            </a:solidFill>
          </a:endParaRPr>
        </a:p>
      </dgm:t>
    </dgm:pt>
    <dgm:pt modelId="{326EB617-3A47-4B6B-B57E-45733BC87CFF}" type="sibTrans" cxnId="{FD9CC319-7611-471D-8624-4E383C88F849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D2EE5B7A-F524-4403-ADAE-1FD2EEF8AC65}" type="parTrans" cxnId="{FD9CC319-7611-471D-8624-4E383C88F849}">
      <dgm:prSet/>
      <dgm:spPr/>
      <dgm:t>
        <a:bodyPr/>
        <a:lstStyle/>
        <a:p>
          <a:endParaRPr lang="ru-RU" b="1" dirty="0">
            <a:solidFill>
              <a:schemeClr val="bg1"/>
            </a:solidFill>
          </a:endParaRPr>
        </a:p>
      </dgm:t>
    </dgm:pt>
    <dgm:pt modelId="{B1BC97FA-83C3-43AA-8107-93FA01392EF6}" type="pres">
      <dgm:prSet presAssocID="{0407C132-EC06-438C-A8B4-E7CF46BCD70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ACC4CDE-D93A-4882-9186-EC0DC056DEB6}" type="pres">
      <dgm:prSet presAssocID="{0407C132-EC06-438C-A8B4-E7CF46BCD70E}" presName="Name1" presStyleCnt="0"/>
      <dgm:spPr/>
    </dgm:pt>
    <dgm:pt modelId="{A87EFC12-1E1D-4B0E-98B5-68E31A9B98B8}" type="pres">
      <dgm:prSet presAssocID="{0407C132-EC06-438C-A8B4-E7CF46BCD70E}" presName="cycle" presStyleCnt="0"/>
      <dgm:spPr/>
    </dgm:pt>
    <dgm:pt modelId="{46031128-FBAC-42B4-8BFA-1AAB32738574}" type="pres">
      <dgm:prSet presAssocID="{0407C132-EC06-438C-A8B4-E7CF46BCD70E}" presName="srcNode" presStyleLbl="node1" presStyleIdx="0" presStyleCnt="6"/>
      <dgm:spPr/>
    </dgm:pt>
    <dgm:pt modelId="{DCCCB358-75AE-4E39-B3CB-BC9D5771BA52}" type="pres">
      <dgm:prSet presAssocID="{0407C132-EC06-438C-A8B4-E7CF46BCD70E}" presName="conn" presStyleLbl="parChTrans1D2" presStyleIdx="0" presStyleCnt="1"/>
      <dgm:spPr/>
      <dgm:t>
        <a:bodyPr/>
        <a:lstStyle/>
        <a:p>
          <a:endParaRPr lang="ru-RU"/>
        </a:p>
      </dgm:t>
    </dgm:pt>
    <dgm:pt modelId="{E341D7B4-7EEA-47CE-83F3-163B25AD3583}" type="pres">
      <dgm:prSet presAssocID="{0407C132-EC06-438C-A8B4-E7CF46BCD70E}" presName="extraNode" presStyleLbl="node1" presStyleIdx="0" presStyleCnt="6"/>
      <dgm:spPr/>
    </dgm:pt>
    <dgm:pt modelId="{1931EE6A-9ACD-4AA4-B171-861C41E69510}" type="pres">
      <dgm:prSet presAssocID="{0407C132-EC06-438C-A8B4-E7CF46BCD70E}" presName="dstNode" presStyleLbl="node1" presStyleIdx="0" presStyleCnt="6"/>
      <dgm:spPr/>
    </dgm:pt>
    <dgm:pt modelId="{B7508A60-9A54-465B-A58B-F73BCDD4CE14}" type="pres">
      <dgm:prSet presAssocID="{65A04F57-FD45-4B04-ABB3-719F45642446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0285C-C761-4D25-BEDC-813684425C86}" type="pres">
      <dgm:prSet presAssocID="{65A04F57-FD45-4B04-ABB3-719F45642446}" presName="accent_1" presStyleCnt="0"/>
      <dgm:spPr/>
    </dgm:pt>
    <dgm:pt modelId="{C54C5E82-E1F6-43F4-867A-11C5CE5897DE}" type="pres">
      <dgm:prSet presAssocID="{65A04F57-FD45-4B04-ABB3-719F45642446}" presName="accentRepeatNode" presStyleLbl="solidFgAcc1" presStyleIdx="0" presStyleCnt="6"/>
      <dgm:spPr/>
    </dgm:pt>
    <dgm:pt modelId="{6A056FB6-D80D-45FA-88AA-397AC33B0C18}" type="pres">
      <dgm:prSet presAssocID="{D57C19C6-8182-4BB2-A02A-63A9A3131C94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51A3F-7319-43DC-B847-28CF594109D2}" type="pres">
      <dgm:prSet presAssocID="{D57C19C6-8182-4BB2-A02A-63A9A3131C94}" presName="accent_2" presStyleCnt="0"/>
      <dgm:spPr/>
    </dgm:pt>
    <dgm:pt modelId="{8D0878EE-EF8A-4AAD-BB45-CD5A7F5FCDB9}" type="pres">
      <dgm:prSet presAssocID="{D57C19C6-8182-4BB2-A02A-63A9A3131C94}" presName="accentRepeatNode" presStyleLbl="solidFgAcc1" presStyleIdx="1" presStyleCnt="6"/>
      <dgm:spPr/>
    </dgm:pt>
    <dgm:pt modelId="{A602684A-1B78-4B60-A54C-27B27F54ED97}" type="pres">
      <dgm:prSet presAssocID="{D63CA7A5-D61F-437D-89C7-79F198D200BF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863D6-0B0A-48D3-8487-507FCA743319}" type="pres">
      <dgm:prSet presAssocID="{D63CA7A5-D61F-437D-89C7-79F198D200BF}" presName="accent_3" presStyleCnt="0"/>
      <dgm:spPr/>
    </dgm:pt>
    <dgm:pt modelId="{FE722376-6016-40E4-B0A4-A6B76AD9A44A}" type="pres">
      <dgm:prSet presAssocID="{D63CA7A5-D61F-437D-89C7-79F198D200BF}" presName="accentRepeatNode" presStyleLbl="solidFgAcc1" presStyleIdx="2" presStyleCnt="6"/>
      <dgm:spPr/>
    </dgm:pt>
    <dgm:pt modelId="{C2D8CD7F-59FA-4F63-A048-EC8E77ACEF5E}" type="pres">
      <dgm:prSet presAssocID="{BECB81BD-B9D9-4185-A45A-7752361F322A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75C27-E39B-4030-B43C-9E4AB85DB63B}" type="pres">
      <dgm:prSet presAssocID="{BECB81BD-B9D9-4185-A45A-7752361F322A}" presName="accent_4" presStyleCnt="0"/>
      <dgm:spPr/>
    </dgm:pt>
    <dgm:pt modelId="{E8CDD997-EECA-48D3-9B23-57DDDBD0F799}" type="pres">
      <dgm:prSet presAssocID="{BECB81BD-B9D9-4185-A45A-7752361F322A}" presName="accentRepeatNode" presStyleLbl="solidFgAcc1" presStyleIdx="3" presStyleCnt="6"/>
      <dgm:spPr/>
    </dgm:pt>
    <dgm:pt modelId="{A481B906-9B54-4D10-B68D-E9812DA83096}" type="pres">
      <dgm:prSet presAssocID="{4A81BED2-0BDE-4080-968F-D97EF66ED0A1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85423-4DF6-49E6-87BB-E5D5BB92A04E}" type="pres">
      <dgm:prSet presAssocID="{4A81BED2-0BDE-4080-968F-D97EF66ED0A1}" presName="accent_5" presStyleCnt="0"/>
      <dgm:spPr/>
    </dgm:pt>
    <dgm:pt modelId="{ADA199EC-105C-4564-B74D-98DF7420B0D1}" type="pres">
      <dgm:prSet presAssocID="{4A81BED2-0BDE-4080-968F-D97EF66ED0A1}" presName="accentRepeatNode" presStyleLbl="solidFgAcc1" presStyleIdx="4" presStyleCnt="6"/>
      <dgm:spPr/>
    </dgm:pt>
    <dgm:pt modelId="{D79EBCFE-4880-4888-95C0-8A3373B1FAFA}" type="pres">
      <dgm:prSet presAssocID="{8FA73430-39DE-4C9B-A817-0291DB21704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0EAD4A-CA1D-461B-AAA0-892DE309E450}" type="pres">
      <dgm:prSet presAssocID="{8FA73430-39DE-4C9B-A817-0291DB21704B}" presName="accent_6" presStyleCnt="0"/>
      <dgm:spPr/>
    </dgm:pt>
    <dgm:pt modelId="{D695865F-2ADE-4E16-8F4F-182CB3C41CF5}" type="pres">
      <dgm:prSet presAssocID="{8FA73430-39DE-4C9B-A817-0291DB21704B}" presName="accentRepeatNode" presStyleLbl="solidFgAcc1" presStyleIdx="5" presStyleCnt="6"/>
      <dgm:spPr/>
    </dgm:pt>
  </dgm:ptLst>
  <dgm:cxnLst>
    <dgm:cxn modelId="{1A4B1133-A677-433A-B395-CAC47C8B33DD}" type="presOf" srcId="{4A81BED2-0BDE-4080-968F-D97EF66ED0A1}" destId="{A481B906-9B54-4D10-B68D-E9812DA83096}" srcOrd="0" destOrd="0" presId="urn:microsoft.com/office/officeart/2008/layout/VerticalCurvedList"/>
    <dgm:cxn modelId="{33093CA3-882F-4CFD-967E-2F4263CAC0A1}" type="presOf" srcId="{D57C19C6-8182-4BB2-A02A-63A9A3131C94}" destId="{6A056FB6-D80D-45FA-88AA-397AC33B0C18}" srcOrd="0" destOrd="0" presId="urn:microsoft.com/office/officeart/2008/layout/VerticalCurvedList"/>
    <dgm:cxn modelId="{68BF4658-A9E7-4EFC-82DE-12CCD454EE10}" type="presOf" srcId="{D63CA7A5-D61F-437D-89C7-79F198D200BF}" destId="{A602684A-1B78-4B60-A54C-27B27F54ED97}" srcOrd="0" destOrd="0" presId="urn:microsoft.com/office/officeart/2008/layout/VerticalCurvedList"/>
    <dgm:cxn modelId="{107BE229-D13E-4BCC-AFC4-7E684F70D6B6}" type="presOf" srcId="{0407C132-EC06-438C-A8B4-E7CF46BCD70E}" destId="{B1BC97FA-83C3-43AA-8107-93FA01392EF6}" srcOrd="0" destOrd="0" presId="urn:microsoft.com/office/officeart/2008/layout/VerticalCurvedList"/>
    <dgm:cxn modelId="{6D9894EA-93AA-435A-A328-B4C2D85E7342}" srcId="{0407C132-EC06-438C-A8B4-E7CF46BCD70E}" destId="{D57C19C6-8182-4BB2-A02A-63A9A3131C94}" srcOrd="1" destOrd="0" parTransId="{8CD09E56-7FCA-476B-9E1F-D1BA7BCCEB24}" sibTransId="{09BF5ADC-AD5C-4D81-BACB-427B2143B209}"/>
    <dgm:cxn modelId="{EBF897EF-4B9D-45C2-95EC-43D5D32F957C}" type="presOf" srcId="{8FA73430-39DE-4C9B-A817-0291DB21704B}" destId="{D79EBCFE-4880-4888-95C0-8A3373B1FAFA}" srcOrd="0" destOrd="0" presId="urn:microsoft.com/office/officeart/2008/layout/VerticalCurvedList"/>
    <dgm:cxn modelId="{8924FA49-5EB5-40CA-920B-DB0389A218B3}" srcId="{0407C132-EC06-438C-A8B4-E7CF46BCD70E}" destId="{BECB81BD-B9D9-4185-A45A-7752361F322A}" srcOrd="3" destOrd="0" parTransId="{30605147-F23D-4280-AC12-9573AE2D1594}" sibTransId="{001F5F1A-5E8E-4A12-87A1-AA46D6034179}"/>
    <dgm:cxn modelId="{F2113DF7-9C0C-48D3-B17A-08D39D8FA30F}" type="presOf" srcId="{5DB83279-A382-49A5-9F53-8D27EA6605F4}" destId="{DCCCB358-75AE-4E39-B3CB-BC9D5771BA52}" srcOrd="0" destOrd="0" presId="urn:microsoft.com/office/officeart/2008/layout/VerticalCurvedList"/>
    <dgm:cxn modelId="{93ACCADC-3D58-4C1C-9AC0-C19691CD13F8}" srcId="{0407C132-EC06-438C-A8B4-E7CF46BCD70E}" destId="{4A81BED2-0BDE-4080-968F-D97EF66ED0A1}" srcOrd="4" destOrd="0" parTransId="{C9309E5B-FA1B-4629-9E61-6E445DC989BE}" sibTransId="{B938FF85-9179-470F-952D-79F6B3644051}"/>
    <dgm:cxn modelId="{E4FD21CA-BB29-4728-B8D2-50CE58FBF573}" srcId="{0407C132-EC06-438C-A8B4-E7CF46BCD70E}" destId="{D63CA7A5-D61F-437D-89C7-79F198D200BF}" srcOrd="2" destOrd="0" parTransId="{1ABC6FA6-2908-411F-8C83-28A8C08A772B}" sibTransId="{CD20761D-5396-4A5F-A72F-09D253960928}"/>
    <dgm:cxn modelId="{FD9CC319-7611-471D-8624-4E383C88F849}" srcId="{0407C132-EC06-438C-A8B4-E7CF46BCD70E}" destId="{8FA73430-39DE-4C9B-A817-0291DB21704B}" srcOrd="5" destOrd="0" parTransId="{D2EE5B7A-F524-4403-ADAE-1FD2EEF8AC65}" sibTransId="{326EB617-3A47-4B6B-B57E-45733BC87CFF}"/>
    <dgm:cxn modelId="{C712404A-BEF5-4EBF-A1C9-4ACE8867C408}" type="presOf" srcId="{65A04F57-FD45-4B04-ABB3-719F45642446}" destId="{B7508A60-9A54-465B-A58B-F73BCDD4CE14}" srcOrd="0" destOrd="0" presId="urn:microsoft.com/office/officeart/2008/layout/VerticalCurvedList"/>
    <dgm:cxn modelId="{02EA1A0D-E7E9-4538-87D5-DA3074BED969}" type="presOf" srcId="{BECB81BD-B9D9-4185-A45A-7752361F322A}" destId="{C2D8CD7F-59FA-4F63-A048-EC8E77ACEF5E}" srcOrd="0" destOrd="0" presId="urn:microsoft.com/office/officeart/2008/layout/VerticalCurvedList"/>
    <dgm:cxn modelId="{6DE9E38D-F403-4A26-8351-3CA67255389D}" srcId="{0407C132-EC06-438C-A8B4-E7CF46BCD70E}" destId="{65A04F57-FD45-4B04-ABB3-719F45642446}" srcOrd="0" destOrd="0" parTransId="{D5AE7CBF-BB02-4E53-9154-6E49A54A90E3}" sibTransId="{5DB83279-A382-49A5-9F53-8D27EA6605F4}"/>
    <dgm:cxn modelId="{D6038BAC-FCA3-46A8-94DD-D0F4F5CAD5FD}" type="presParOf" srcId="{B1BC97FA-83C3-43AA-8107-93FA01392EF6}" destId="{7ACC4CDE-D93A-4882-9186-EC0DC056DEB6}" srcOrd="0" destOrd="0" presId="urn:microsoft.com/office/officeart/2008/layout/VerticalCurvedList"/>
    <dgm:cxn modelId="{9C00108A-474D-41D6-BB46-574DE3BCC169}" type="presParOf" srcId="{7ACC4CDE-D93A-4882-9186-EC0DC056DEB6}" destId="{A87EFC12-1E1D-4B0E-98B5-68E31A9B98B8}" srcOrd="0" destOrd="0" presId="urn:microsoft.com/office/officeart/2008/layout/VerticalCurvedList"/>
    <dgm:cxn modelId="{6CE1D383-FC76-4363-A583-510C646E9F3C}" type="presParOf" srcId="{A87EFC12-1E1D-4B0E-98B5-68E31A9B98B8}" destId="{46031128-FBAC-42B4-8BFA-1AAB32738574}" srcOrd="0" destOrd="0" presId="urn:microsoft.com/office/officeart/2008/layout/VerticalCurvedList"/>
    <dgm:cxn modelId="{F18FED07-8A6A-4ED3-98B6-333FB3449937}" type="presParOf" srcId="{A87EFC12-1E1D-4B0E-98B5-68E31A9B98B8}" destId="{DCCCB358-75AE-4E39-B3CB-BC9D5771BA52}" srcOrd="1" destOrd="0" presId="urn:microsoft.com/office/officeart/2008/layout/VerticalCurvedList"/>
    <dgm:cxn modelId="{16442B4F-CCA2-46EF-B985-AB529FA823B6}" type="presParOf" srcId="{A87EFC12-1E1D-4B0E-98B5-68E31A9B98B8}" destId="{E341D7B4-7EEA-47CE-83F3-163B25AD3583}" srcOrd="2" destOrd="0" presId="urn:microsoft.com/office/officeart/2008/layout/VerticalCurvedList"/>
    <dgm:cxn modelId="{D1D6A22F-0FD3-469A-B239-B15E519E51E9}" type="presParOf" srcId="{A87EFC12-1E1D-4B0E-98B5-68E31A9B98B8}" destId="{1931EE6A-9ACD-4AA4-B171-861C41E69510}" srcOrd="3" destOrd="0" presId="urn:microsoft.com/office/officeart/2008/layout/VerticalCurvedList"/>
    <dgm:cxn modelId="{8A40B8C7-6533-45D8-AC8C-83898126269A}" type="presParOf" srcId="{7ACC4CDE-D93A-4882-9186-EC0DC056DEB6}" destId="{B7508A60-9A54-465B-A58B-F73BCDD4CE14}" srcOrd="1" destOrd="0" presId="urn:microsoft.com/office/officeart/2008/layout/VerticalCurvedList"/>
    <dgm:cxn modelId="{8929EEB9-FA52-47B8-8459-F7694840B13F}" type="presParOf" srcId="{7ACC4CDE-D93A-4882-9186-EC0DC056DEB6}" destId="{AC00285C-C761-4D25-BEDC-813684425C86}" srcOrd="2" destOrd="0" presId="urn:microsoft.com/office/officeart/2008/layout/VerticalCurvedList"/>
    <dgm:cxn modelId="{A23B87E3-178C-47A8-AA7D-6C79E85539A2}" type="presParOf" srcId="{AC00285C-C761-4D25-BEDC-813684425C86}" destId="{C54C5E82-E1F6-43F4-867A-11C5CE5897DE}" srcOrd="0" destOrd="0" presId="urn:microsoft.com/office/officeart/2008/layout/VerticalCurvedList"/>
    <dgm:cxn modelId="{4C77E46C-F4EF-43C3-8BA1-F4CE39EC3D4A}" type="presParOf" srcId="{7ACC4CDE-D93A-4882-9186-EC0DC056DEB6}" destId="{6A056FB6-D80D-45FA-88AA-397AC33B0C18}" srcOrd="3" destOrd="0" presId="urn:microsoft.com/office/officeart/2008/layout/VerticalCurvedList"/>
    <dgm:cxn modelId="{6C3BF6CD-2025-42DE-9187-19FABEFBAF2F}" type="presParOf" srcId="{7ACC4CDE-D93A-4882-9186-EC0DC056DEB6}" destId="{70151A3F-7319-43DC-B847-28CF594109D2}" srcOrd="4" destOrd="0" presId="urn:microsoft.com/office/officeart/2008/layout/VerticalCurvedList"/>
    <dgm:cxn modelId="{04E950A4-FDFB-49C5-98A1-970060659713}" type="presParOf" srcId="{70151A3F-7319-43DC-B847-28CF594109D2}" destId="{8D0878EE-EF8A-4AAD-BB45-CD5A7F5FCDB9}" srcOrd="0" destOrd="0" presId="urn:microsoft.com/office/officeart/2008/layout/VerticalCurvedList"/>
    <dgm:cxn modelId="{E1C87323-4243-45D8-961E-8C6E3CE73B06}" type="presParOf" srcId="{7ACC4CDE-D93A-4882-9186-EC0DC056DEB6}" destId="{A602684A-1B78-4B60-A54C-27B27F54ED97}" srcOrd="5" destOrd="0" presId="urn:microsoft.com/office/officeart/2008/layout/VerticalCurvedList"/>
    <dgm:cxn modelId="{7E8A90A1-6D98-4C7B-8512-E568108C7DAD}" type="presParOf" srcId="{7ACC4CDE-D93A-4882-9186-EC0DC056DEB6}" destId="{133863D6-0B0A-48D3-8487-507FCA743319}" srcOrd="6" destOrd="0" presId="urn:microsoft.com/office/officeart/2008/layout/VerticalCurvedList"/>
    <dgm:cxn modelId="{4FAEC5EB-EDED-4146-B4FA-17851F1F9589}" type="presParOf" srcId="{133863D6-0B0A-48D3-8487-507FCA743319}" destId="{FE722376-6016-40E4-B0A4-A6B76AD9A44A}" srcOrd="0" destOrd="0" presId="urn:microsoft.com/office/officeart/2008/layout/VerticalCurvedList"/>
    <dgm:cxn modelId="{1BC7F333-8B66-42C4-BA4D-7E021C7E31C3}" type="presParOf" srcId="{7ACC4CDE-D93A-4882-9186-EC0DC056DEB6}" destId="{C2D8CD7F-59FA-4F63-A048-EC8E77ACEF5E}" srcOrd="7" destOrd="0" presId="urn:microsoft.com/office/officeart/2008/layout/VerticalCurvedList"/>
    <dgm:cxn modelId="{85244045-0972-4963-9CCF-20D05C582FE5}" type="presParOf" srcId="{7ACC4CDE-D93A-4882-9186-EC0DC056DEB6}" destId="{49075C27-E39B-4030-B43C-9E4AB85DB63B}" srcOrd="8" destOrd="0" presId="urn:microsoft.com/office/officeart/2008/layout/VerticalCurvedList"/>
    <dgm:cxn modelId="{684DA660-D7FA-475F-8CF2-5C76E7CE314A}" type="presParOf" srcId="{49075C27-E39B-4030-B43C-9E4AB85DB63B}" destId="{E8CDD997-EECA-48D3-9B23-57DDDBD0F799}" srcOrd="0" destOrd="0" presId="urn:microsoft.com/office/officeart/2008/layout/VerticalCurvedList"/>
    <dgm:cxn modelId="{7C7C9CD0-4277-4E64-9928-8C2592C556F0}" type="presParOf" srcId="{7ACC4CDE-D93A-4882-9186-EC0DC056DEB6}" destId="{A481B906-9B54-4D10-B68D-E9812DA83096}" srcOrd="9" destOrd="0" presId="urn:microsoft.com/office/officeart/2008/layout/VerticalCurvedList"/>
    <dgm:cxn modelId="{4067C616-D4BF-416E-9AA4-3E400DFACABE}" type="presParOf" srcId="{7ACC4CDE-D93A-4882-9186-EC0DC056DEB6}" destId="{CC685423-4DF6-49E6-87BB-E5D5BB92A04E}" srcOrd="10" destOrd="0" presId="urn:microsoft.com/office/officeart/2008/layout/VerticalCurvedList"/>
    <dgm:cxn modelId="{499DF054-C34B-4880-8D87-942E9B370CB3}" type="presParOf" srcId="{CC685423-4DF6-49E6-87BB-E5D5BB92A04E}" destId="{ADA199EC-105C-4564-B74D-98DF7420B0D1}" srcOrd="0" destOrd="0" presId="urn:microsoft.com/office/officeart/2008/layout/VerticalCurvedList"/>
    <dgm:cxn modelId="{FADE2170-CA42-4465-A969-D81CEE45057D}" type="presParOf" srcId="{7ACC4CDE-D93A-4882-9186-EC0DC056DEB6}" destId="{D79EBCFE-4880-4888-95C0-8A3373B1FAFA}" srcOrd="11" destOrd="0" presId="urn:microsoft.com/office/officeart/2008/layout/VerticalCurvedList"/>
    <dgm:cxn modelId="{780AFAD9-D2FB-400F-94AD-84BD5A4513CE}" type="presParOf" srcId="{7ACC4CDE-D93A-4882-9186-EC0DC056DEB6}" destId="{F60EAD4A-CA1D-461B-AAA0-892DE309E450}" srcOrd="12" destOrd="0" presId="urn:microsoft.com/office/officeart/2008/layout/VerticalCurvedList"/>
    <dgm:cxn modelId="{D8FE06D2-642D-4F26-A562-63A1C6108CB4}" type="presParOf" srcId="{F60EAD4A-CA1D-461B-AAA0-892DE309E450}" destId="{D695865F-2ADE-4E16-8F4F-182CB3C41C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69E0BC-4F35-4123-8EC2-222671C5CA5A}" type="doc">
      <dgm:prSet loTypeId="urn:microsoft.com/office/officeart/2005/8/layout/hProcess3" loCatId="process" qsTypeId="urn:microsoft.com/office/officeart/2005/8/quickstyle/3d2" qsCatId="3D" csTypeId="urn:microsoft.com/office/officeart/2005/8/colors/accent1_2" csCatId="accent1" phldr="1"/>
      <dgm:spPr/>
    </dgm:pt>
    <dgm:pt modelId="{BA458D54-DDF4-4869-A0B3-51B46F2481E4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НАЦИОНАЛЬНЫЙ ПРОЕКТ «ОБРАЗОВАНИЕ»</a:t>
          </a:r>
          <a:endParaRPr lang="ru-RU" b="1" dirty="0">
            <a:solidFill>
              <a:schemeClr val="bg1"/>
            </a:solidFill>
          </a:endParaRPr>
        </a:p>
      </dgm:t>
    </dgm:pt>
    <dgm:pt modelId="{CD0CB0DF-7DED-4A52-AA21-C1956EF35523}" type="parTrans" cxnId="{1E1BB3DA-6879-42D6-8128-46B4BAD30C31}">
      <dgm:prSet/>
      <dgm:spPr/>
      <dgm:t>
        <a:bodyPr/>
        <a:lstStyle/>
        <a:p>
          <a:endParaRPr lang="ru-RU"/>
        </a:p>
      </dgm:t>
    </dgm:pt>
    <dgm:pt modelId="{C9CD3C32-831E-4B89-A2CA-90A4E1BCFCFB}" type="sibTrans" cxnId="{1E1BB3DA-6879-42D6-8128-46B4BAD30C31}">
      <dgm:prSet/>
      <dgm:spPr/>
      <dgm:t>
        <a:bodyPr/>
        <a:lstStyle/>
        <a:p>
          <a:endParaRPr lang="ru-RU"/>
        </a:p>
      </dgm:t>
    </dgm:pt>
    <dgm:pt modelId="{4EAF7F9C-27AE-47A8-A97F-24D238DD71F8}" type="pres">
      <dgm:prSet presAssocID="{2B69E0BC-4F35-4123-8EC2-222671C5CA5A}" presName="Name0" presStyleCnt="0">
        <dgm:presLayoutVars>
          <dgm:dir/>
          <dgm:animLvl val="lvl"/>
          <dgm:resizeHandles val="exact"/>
        </dgm:presLayoutVars>
      </dgm:prSet>
      <dgm:spPr/>
    </dgm:pt>
    <dgm:pt modelId="{144C120B-4439-4FE1-A886-BEC2A42EB993}" type="pres">
      <dgm:prSet presAssocID="{2B69E0BC-4F35-4123-8EC2-222671C5CA5A}" presName="dummy" presStyleCnt="0"/>
      <dgm:spPr/>
    </dgm:pt>
    <dgm:pt modelId="{D4EC8204-8B5C-451D-95CD-8DDFF70300AC}" type="pres">
      <dgm:prSet presAssocID="{2B69E0BC-4F35-4123-8EC2-222671C5CA5A}" presName="linH" presStyleCnt="0"/>
      <dgm:spPr/>
    </dgm:pt>
    <dgm:pt modelId="{BCE564E5-B0E4-411E-86C4-CF17ED940B92}" type="pres">
      <dgm:prSet presAssocID="{2B69E0BC-4F35-4123-8EC2-222671C5CA5A}" presName="padding1" presStyleCnt="0"/>
      <dgm:spPr/>
    </dgm:pt>
    <dgm:pt modelId="{CF84EDA2-5F20-426A-9D6F-2DBB267BB820}" type="pres">
      <dgm:prSet presAssocID="{BA458D54-DDF4-4869-A0B3-51B46F2481E4}" presName="linV" presStyleCnt="0"/>
      <dgm:spPr/>
    </dgm:pt>
    <dgm:pt modelId="{A8B75CE4-6655-44E9-9059-9D4B04C86B13}" type="pres">
      <dgm:prSet presAssocID="{BA458D54-DDF4-4869-A0B3-51B46F2481E4}" presName="spVertical1" presStyleCnt="0"/>
      <dgm:spPr/>
    </dgm:pt>
    <dgm:pt modelId="{9DC2CDDB-8F26-4966-A2D5-E413048EB899}" type="pres">
      <dgm:prSet presAssocID="{BA458D54-DDF4-4869-A0B3-51B46F2481E4}" presName="parTx" presStyleLbl="revTx" presStyleIdx="0" presStyleCnt="1" custLinFactNeighborX="-3951" custLinFactNeighborY="257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F5FC44-2C51-43F4-93B2-2AECE9179271}" type="pres">
      <dgm:prSet presAssocID="{BA458D54-DDF4-4869-A0B3-51B46F2481E4}" presName="spVertical2" presStyleCnt="0"/>
      <dgm:spPr/>
    </dgm:pt>
    <dgm:pt modelId="{F4B3DCF5-71BC-4A6A-A927-21C6E02ECFA5}" type="pres">
      <dgm:prSet presAssocID="{BA458D54-DDF4-4869-A0B3-51B46F2481E4}" presName="spVertical3" presStyleCnt="0"/>
      <dgm:spPr/>
    </dgm:pt>
    <dgm:pt modelId="{C3C4D0E0-FCB8-4100-B89D-CB9941E659C6}" type="pres">
      <dgm:prSet presAssocID="{2B69E0BC-4F35-4123-8EC2-222671C5CA5A}" presName="padding2" presStyleCnt="0"/>
      <dgm:spPr/>
    </dgm:pt>
    <dgm:pt modelId="{807E8DE9-AD3D-4E8E-A366-B5C1D5AD4CF4}" type="pres">
      <dgm:prSet presAssocID="{2B69E0BC-4F35-4123-8EC2-222671C5CA5A}" presName="negArrow" presStyleCnt="0"/>
      <dgm:spPr/>
    </dgm:pt>
    <dgm:pt modelId="{2F53CFDF-2733-4A45-BCFB-C4E5F825B329}" type="pres">
      <dgm:prSet presAssocID="{2B69E0BC-4F35-4123-8EC2-222671C5CA5A}" presName="backgroundArrow" presStyleLbl="node1" presStyleIdx="0" presStyleCnt="1" custLinFactNeighborX="-1064" custLinFactNeighborY="34435"/>
      <dgm:spPr/>
      <dgm:t>
        <a:bodyPr/>
        <a:lstStyle/>
        <a:p>
          <a:endParaRPr lang="ru-RU"/>
        </a:p>
      </dgm:t>
    </dgm:pt>
  </dgm:ptLst>
  <dgm:cxnLst>
    <dgm:cxn modelId="{B8EBF33A-60D4-4FE1-AB11-7493D9F30A75}" type="presOf" srcId="{2B69E0BC-4F35-4123-8EC2-222671C5CA5A}" destId="{4EAF7F9C-27AE-47A8-A97F-24D238DD71F8}" srcOrd="0" destOrd="0" presId="urn:microsoft.com/office/officeart/2005/8/layout/hProcess3"/>
    <dgm:cxn modelId="{1E1BB3DA-6879-42D6-8128-46B4BAD30C31}" srcId="{2B69E0BC-4F35-4123-8EC2-222671C5CA5A}" destId="{BA458D54-DDF4-4869-A0B3-51B46F2481E4}" srcOrd="0" destOrd="0" parTransId="{CD0CB0DF-7DED-4A52-AA21-C1956EF35523}" sibTransId="{C9CD3C32-831E-4B89-A2CA-90A4E1BCFCFB}"/>
    <dgm:cxn modelId="{EA673994-145C-4A4C-8A9D-EAFE07B6C497}" type="presOf" srcId="{BA458D54-DDF4-4869-A0B3-51B46F2481E4}" destId="{9DC2CDDB-8F26-4966-A2D5-E413048EB899}" srcOrd="0" destOrd="0" presId="urn:microsoft.com/office/officeart/2005/8/layout/hProcess3"/>
    <dgm:cxn modelId="{A2D34461-4A47-4891-8A1F-C13778D87494}" type="presParOf" srcId="{4EAF7F9C-27AE-47A8-A97F-24D238DD71F8}" destId="{144C120B-4439-4FE1-A886-BEC2A42EB993}" srcOrd="0" destOrd="0" presId="urn:microsoft.com/office/officeart/2005/8/layout/hProcess3"/>
    <dgm:cxn modelId="{74CFC617-C8B2-4177-BBD8-2440A1C31613}" type="presParOf" srcId="{4EAF7F9C-27AE-47A8-A97F-24D238DD71F8}" destId="{D4EC8204-8B5C-451D-95CD-8DDFF70300AC}" srcOrd="1" destOrd="0" presId="urn:microsoft.com/office/officeart/2005/8/layout/hProcess3"/>
    <dgm:cxn modelId="{C7890031-6852-43AE-88CA-860B4F242D52}" type="presParOf" srcId="{D4EC8204-8B5C-451D-95CD-8DDFF70300AC}" destId="{BCE564E5-B0E4-411E-86C4-CF17ED940B92}" srcOrd="0" destOrd="0" presId="urn:microsoft.com/office/officeart/2005/8/layout/hProcess3"/>
    <dgm:cxn modelId="{33790215-BC1B-4297-8556-B7FAED47B624}" type="presParOf" srcId="{D4EC8204-8B5C-451D-95CD-8DDFF70300AC}" destId="{CF84EDA2-5F20-426A-9D6F-2DBB267BB820}" srcOrd="1" destOrd="0" presId="urn:microsoft.com/office/officeart/2005/8/layout/hProcess3"/>
    <dgm:cxn modelId="{0A031F66-EBC9-4729-9FA7-D5DFC9B2546C}" type="presParOf" srcId="{CF84EDA2-5F20-426A-9D6F-2DBB267BB820}" destId="{A8B75CE4-6655-44E9-9059-9D4B04C86B13}" srcOrd="0" destOrd="0" presId="urn:microsoft.com/office/officeart/2005/8/layout/hProcess3"/>
    <dgm:cxn modelId="{32FDA4CB-E1BE-4630-B105-CEFAEE6E516D}" type="presParOf" srcId="{CF84EDA2-5F20-426A-9D6F-2DBB267BB820}" destId="{9DC2CDDB-8F26-4966-A2D5-E413048EB899}" srcOrd="1" destOrd="0" presId="urn:microsoft.com/office/officeart/2005/8/layout/hProcess3"/>
    <dgm:cxn modelId="{5B7430A1-DE19-4129-B116-2C368DC13737}" type="presParOf" srcId="{CF84EDA2-5F20-426A-9D6F-2DBB267BB820}" destId="{97F5FC44-2C51-43F4-93B2-2AECE9179271}" srcOrd="2" destOrd="0" presId="urn:microsoft.com/office/officeart/2005/8/layout/hProcess3"/>
    <dgm:cxn modelId="{F9EFD851-A9FE-44F3-BBED-E239788CC6C4}" type="presParOf" srcId="{CF84EDA2-5F20-426A-9D6F-2DBB267BB820}" destId="{F4B3DCF5-71BC-4A6A-A927-21C6E02ECFA5}" srcOrd="3" destOrd="0" presId="urn:microsoft.com/office/officeart/2005/8/layout/hProcess3"/>
    <dgm:cxn modelId="{FF5D6C05-0C9E-49A7-8E16-51A877636742}" type="presParOf" srcId="{D4EC8204-8B5C-451D-95CD-8DDFF70300AC}" destId="{C3C4D0E0-FCB8-4100-B89D-CB9941E659C6}" srcOrd="2" destOrd="0" presId="urn:microsoft.com/office/officeart/2005/8/layout/hProcess3"/>
    <dgm:cxn modelId="{824A63F0-1CA2-4261-B76A-3E247D069E10}" type="presParOf" srcId="{D4EC8204-8B5C-451D-95CD-8DDFF70300AC}" destId="{807E8DE9-AD3D-4E8E-A366-B5C1D5AD4CF4}" srcOrd="3" destOrd="0" presId="urn:microsoft.com/office/officeart/2005/8/layout/hProcess3"/>
    <dgm:cxn modelId="{CCD9E64A-2A04-4BFA-9828-C2F6285DE919}" type="presParOf" srcId="{D4EC8204-8B5C-451D-95CD-8DDFF70300AC}" destId="{2F53CFDF-2733-4A45-BCFB-C4E5F825B329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EBD2CB-BAD7-4569-B304-4B4C2DDC4D48}" type="doc">
      <dgm:prSet loTypeId="urn:microsoft.com/office/officeart/2005/8/layout/h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61EB77-7AEA-41A1-BD88-33ABAC05DCA9}">
      <dgm:prSet phldrT="[Текст]" custT="1"/>
      <dgm:spPr/>
      <dgm:t>
        <a:bodyPr/>
        <a:lstStyle/>
        <a:p>
          <a:r>
            <a:rPr lang="ru-RU" sz="1600" b="1" dirty="0" smtClean="0"/>
            <a:t>Всего 538 работников системы образования</a:t>
          </a:r>
          <a:r>
            <a:rPr lang="ru-RU" sz="1600" b="1" smtClean="0"/>
            <a:t>. 339 педагогических работников  </a:t>
          </a:r>
          <a:endParaRPr lang="ru-RU" sz="1600" b="1" dirty="0"/>
        </a:p>
      </dgm:t>
    </dgm:pt>
    <dgm:pt modelId="{865A03BB-7D16-46EA-99DA-0AD8A70FAFDC}" type="parTrans" cxnId="{4D88E160-E335-4077-AA4D-0773BCE2EAF0}">
      <dgm:prSet/>
      <dgm:spPr/>
      <dgm:t>
        <a:bodyPr/>
        <a:lstStyle/>
        <a:p>
          <a:endParaRPr lang="ru-RU" sz="1400"/>
        </a:p>
      </dgm:t>
    </dgm:pt>
    <dgm:pt modelId="{33BA9B60-1210-4644-90B2-A6ABC0BCF07D}" type="sibTrans" cxnId="{4D88E160-E335-4077-AA4D-0773BCE2EAF0}">
      <dgm:prSet/>
      <dgm:spPr/>
      <dgm:t>
        <a:bodyPr/>
        <a:lstStyle/>
        <a:p>
          <a:endParaRPr lang="ru-RU" sz="1400"/>
        </a:p>
      </dgm:t>
    </dgm:pt>
    <dgm:pt modelId="{38E995B2-77D5-4D90-B1A5-3F810FC9F44F}">
      <dgm:prSet custT="1"/>
      <dgm:spPr/>
      <dgm:t>
        <a:bodyPr/>
        <a:lstStyle/>
        <a:p>
          <a:r>
            <a:rPr lang="ru-RU" sz="1600" b="1" dirty="0" smtClean="0"/>
            <a:t>Средний возраст педагогических работников – </a:t>
          </a:r>
          <a:r>
            <a:rPr lang="ru-RU" sz="1400" b="1" dirty="0" smtClean="0"/>
            <a:t>43 года</a:t>
          </a:r>
          <a:endParaRPr lang="ru-RU" sz="1600" b="1" dirty="0"/>
        </a:p>
      </dgm:t>
    </dgm:pt>
    <dgm:pt modelId="{EF38A4A7-6E01-4D2B-9B5B-E8AC1D5C7CC6}" type="parTrans" cxnId="{A963D9CE-AB31-4722-9276-C5F3EF7B5565}">
      <dgm:prSet/>
      <dgm:spPr/>
      <dgm:t>
        <a:bodyPr/>
        <a:lstStyle/>
        <a:p>
          <a:endParaRPr lang="ru-RU" sz="1400"/>
        </a:p>
      </dgm:t>
    </dgm:pt>
    <dgm:pt modelId="{31DCEEFA-98FD-4CF6-892A-48FC4B7A7801}" type="sibTrans" cxnId="{A963D9CE-AB31-4722-9276-C5F3EF7B5565}">
      <dgm:prSet/>
      <dgm:spPr/>
      <dgm:t>
        <a:bodyPr/>
        <a:lstStyle/>
        <a:p>
          <a:endParaRPr lang="ru-RU" sz="1400"/>
        </a:p>
      </dgm:t>
    </dgm:pt>
    <dgm:pt modelId="{0DD5CF01-A7C2-46AE-A0C8-B4D8F5D823FC}">
      <dgm:prSet custT="1"/>
      <dgm:spPr/>
      <dgm:t>
        <a:bodyPr/>
        <a:lstStyle/>
        <a:p>
          <a:r>
            <a:rPr lang="ru-RU" sz="1800" dirty="0" smtClean="0"/>
            <a:t>14 молодых педагога </a:t>
          </a:r>
          <a:r>
            <a:rPr lang="ru-RU" sz="1400" dirty="0" smtClean="0"/>
            <a:t>(стаж работы до 3 лет)</a:t>
          </a:r>
          <a:endParaRPr lang="ru-RU" sz="1400" dirty="0"/>
        </a:p>
      </dgm:t>
    </dgm:pt>
    <dgm:pt modelId="{BFE9A018-865B-4192-BA9C-2551B72DA670}" type="parTrans" cxnId="{821DFDD4-E671-4E32-AF9B-85921930E5C3}">
      <dgm:prSet/>
      <dgm:spPr/>
      <dgm:t>
        <a:bodyPr/>
        <a:lstStyle/>
        <a:p>
          <a:endParaRPr lang="ru-RU" sz="1400"/>
        </a:p>
      </dgm:t>
    </dgm:pt>
    <dgm:pt modelId="{D8D7FBBD-61AC-4C9A-B714-B3BABF9EFFA4}" type="sibTrans" cxnId="{821DFDD4-E671-4E32-AF9B-85921930E5C3}">
      <dgm:prSet/>
      <dgm:spPr/>
      <dgm:t>
        <a:bodyPr/>
        <a:lstStyle/>
        <a:p>
          <a:endParaRPr lang="ru-RU" sz="1400"/>
        </a:p>
      </dgm:t>
    </dgm:pt>
    <dgm:pt modelId="{06093B71-5210-4CE7-AC6F-BEBEEF1E77B5}" type="pres">
      <dgm:prSet presAssocID="{4BEBD2CB-BAD7-4569-B304-4B4C2DDC4D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195A32-B529-4653-B0B3-A1E79FE1CC8F}" type="pres">
      <dgm:prSet presAssocID="{2661EB77-7AEA-41A1-BD88-33ABAC05DCA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5DB00-C976-4E62-9729-837B3F0A29CD}" type="pres">
      <dgm:prSet presAssocID="{33BA9B60-1210-4644-90B2-A6ABC0BCF07D}" presName="sibTrans" presStyleCnt="0"/>
      <dgm:spPr/>
      <dgm:t>
        <a:bodyPr/>
        <a:lstStyle/>
        <a:p>
          <a:endParaRPr lang="ru-RU"/>
        </a:p>
      </dgm:t>
    </dgm:pt>
    <dgm:pt modelId="{9F3792F1-B239-4C0B-8FC8-5BB9FC34F19B}" type="pres">
      <dgm:prSet presAssocID="{38E995B2-77D5-4D90-B1A5-3F810FC9F44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24E52C-B1E8-44AA-A672-663E429D5C66}" type="pres">
      <dgm:prSet presAssocID="{31DCEEFA-98FD-4CF6-892A-48FC4B7A7801}" presName="sibTrans" presStyleCnt="0"/>
      <dgm:spPr/>
    </dgm:pt>
    <dgm:pt modelId="{C089A6F7-E50D-4CB7-B1E0-D39E335AE6FE}" type="pres">
      <dgm:prSet presAssocID="{0DD5CF01-A7C2-46AE-A0C8-B4D8F5D823F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DF7D3B-F2BE-43B9-B87E-C701284A7474}" type="presOf" srcId="{2661EB77-7AEA-41A1-BD88-33ABAC05DCA9}" destId="{21195A32-B529-4653-B0B3-A1E79FE1CC8F}" srcOrd="0" destOrd="0" presId="urn:microsoft.com/office/officeart/2005/8/layout/hList6"/>
    <dgm:cxn modelId="{F73FFE2B-93CE-408B-BDD8-7F6E79B40749}" type="presOf" srcId="{0DD5CF01-A7C2-46AE-A0C8-B4D8F5D823FC}" destId="{C089A6F7-E50D-4CB7-B1E0-D39E335AE6FE}" srcOrd="0" destOrd="0" presId="urn:microsoft.com/office/officeart/2005/8/layout/hList6"/>
    <dgm:cxn modelId="{821DFDD4-E671-4E32-AF9B-85921930E5C3}" srcId="{4BEBD2CB-BAD7-4569-B304-4B4C2DDC4D48}" destId="{0DD5CF01-A7C2-46AE-A0C8-B4D8F5D823FC}" srcOrd="2" destOrd="0" parTransId="{BFE9A018-865B-4192-BA9C-2551B72DA670}" sibTransId="{D8D7FBBD-61AC-4C9A-B714-B3BABF9EFFA4}"/>
    <dgm:cxn modelId="{5817D175-F4E3-41E4-B91F-FF65DDF168A2}" type="presOf" srcId="{38E995B2-77D5-4D90-B1A5-3F810FC9F44F}" destId="{9F3792F1-B239-4C0B-8FC8-5BB9FC34F19B}" srcOrd="0" destOrd="0" presId="urn:microsoft.com/office/officeart/2005/8/layout/hList6"/>
    <dgm:cxn modelId="{A963D9CE-AB31-4722-9276-C5F3EF7B5565}" srcId="{4BEBD2CB-BAD7-4569-B304-4B4C2DDC4D48}" destId="{38E995B2-77D5-4D90-B1A5-3F810FC9F44F}" srcOrd="1" destOrd="0" parTransId="{EF38A4A7-6E01-4D2B-9B5B-E8AC1D5C7CC6}" sibTransId="{31DCEEFA-98FD-4CF6-892A-48FC4B7A7801}"/>
    <dgm:cxn modelId="{B18CE065-A703-44EF-9EC2-D9EACBC104C0}" type="presOf" srcId="{4BEBD2CB-BAD7-4569-B304-4B4C2DDC4D48}" destId="{06093B71-5210-4CE7-AC6F-BEBEEF1E77B5}" srcOrd="0" destOrd="0" presId="urn:microsoft.com/office/officeart/2005/8/layout/hList6"/>
    <dgm:cxn modelId="{4D88E160-E335-4077-AA4D-0773BCE2EAF0}" srcId="{4BEBD2CB-BAD7-4569-B304-4B4C2DDC4D48}" destId="{2661EB77-7AEA-41A1-BD88-33ABAC05DCA9}" srcOrd="0" destOrd="0" parTransId="{865A03BB-7D16-46EA-99DA-0AD8A70FAFDC}" sibTransId="{33BA9B60-1210-4644-90B2-A6ABC0BCF07D}"/>
    <dgm:cxn modelId="{4860D76D-DE7A-4EF6-9DB2-856CF4999A88}" type="presParOf" srcId="{06093B71-5210-4CE7-AC6F-BEBEEF1E77B5}" destId="{21195A32-B529-4653-B0B3-A1E79FE1CC8F}" srcOrd="0" destOrd="0" presId="urn:microsoft.com/office/officeart/2005/8/layout/hList6"/>
    <dgm:cxn modelId="{1528FCF6-E156-456D-8E69-DE813F51CFF3}" type="presParOf" srcId="{06093B71-5210-4CE7-AC6F-BEBEEF1E77B5}" destId="{6975DB00-C976-4E62-9729-837B3F0A29CD}" srcOrd="1" destOrd="0" presId="urn:microsoft.com/office/officeart/2005/8/layout/hList6"/>
    <dgm:cxn modelId="{62069D50-DA69-4C5C-A987-73008CDE2FEC}" type="presParOf" srcId="{06093B71-5210-4CE7-AC6F-BEBEEF1E77B5}" destId="{9F3792F1-B239-4C0B-8FC8-5BB9FC34F19B}" srcOrd="2" destOrd="0" presId="urn:microsoft.com/office/officeart/2005/8/layout/hList6"/>
    <dgm:cxn modelId="{14B50F60-3521-45A5-BE0E-F27D416F451E}" type="presParOf" srcId="{06093B71-5210-4CE7-AC6F-BEBEEF1E77B5}" destId="{F824E52C-B1E8-44AA-A672-663E429D5C66}" srcOrd="3" destOrd="0" presId="urn:microsoft.com/office/officeart/2005/8/layout/hList6"/>
    <dgm:cxn modelId="{46741CE0-2E87-4E61-949C-C9AC457C7579}" type="presParOf" srcId="{06093B71-5210-4CE7-AC6F-BEBEEF1E77B5}" destId="{C089A6F7-E50D-4CB7-B1E0-D39E335AE6FE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F203A8-E44E-44E0-9C32-43CB79B0FE88}" type="doc">
      <dgm:prSet loTypeId="urn:microsoft.com/office/officeart/2005/8/layout/hierarchy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78B85F0-00AF-4445-9C0F-A508CD1DE865}">
      <dgm:prSet phldrT="[Текст]"/>
      <dgm:spPr/>
      <dgm:t>
        <a:bodyPr/>
        <a:lstStyle/>
        <a:p>
          <a:r>
            <a:rPr lang="ru-RU" dirty="0" smtClean="0"/>
            <a:t>Прошли педагогическую аттестацию </a:t>
          </a:r>
          <a:endParaRPr lang="ru-RU" dirty="0"/>
        </a:p>
      </dgm:t>
    </dgm:pt>
    <dgm:pt modelId="{7DCDBDB3-04F2-42F6-98B5-5F6DD7A0F5D4}" type="parTrans" cxnId="{CCB66A10-A8D2-47F7-B5E8-A5A060AE6714}">
      <dgm:prSet/>
      <dgm:spPr/>
      <dgm:t>
        <a:bodyPr/>
        <a:lstStyle/>
        <a:p>
          <a:endParaRPr lang="ru-RU"/>
        </a:p>
      </dgm:t>
    </dgm:pt>
    <dgm:pt modelId="{87403C49-08DA-4A6A-A7EF-9B8071AEE7EE}" type="sibTrans" cxnId="{CCB66A10-A8D2-47F7-B5E8-A5A060AE6714}">
      <dgm:prSet/>
      <dgm:spPr/>
      <dgm:t>
        <a:bodyPr/>
        <a:lstStyle/>
        <a:p>
          <a:endParaRPr lang="ru-RU"/>
        </a:p>
      </dgm:t>
    </dgm:pt>
    <dgm:pt modelId="{B2669859-CA3E-426F-9E9F-0F1236D9AFDF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64 педагогов</a:t>
          </a:r>
        </a:p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67975EB2-A71F-47C8-A004-42FBF60E779D}" type="parTrans" cxnId="{C539A7FB-2233-4DC9-AC27-2AF64BADB695}">
      <dgm:prSet/>
      <dgm:spPr/>
      <dgm:t>
        <a:bodyPr/>
        <a:lstStyle/>
        <a:p>
          <a:endParaRPr lang="ru-RU"/>
        </a:p>
      </dgm:t>
    </dgm:pt>
    <dgm:pt modelId="{A7D69A68-AFA5-4545-911F-2729B4E14F06}" type="sibTrans" cxnId="{C539A7FB-2233-4DC9-AC27-2AF64BADB695}">
      <dgm:prSet/>
      <dgm:spPr/>
      <dgm:t>
        <a:bodyPr/>
        <a:lstStyle/>
        <a:p>
          <a:endParaRPr lang="ru-RU"/>
        </a:p>
      </dgm:t>
    </dgm:pt>
    <dgm:pt modelId="{CBE97D38-FCB8-4A1E-AC7A-DB3FAE68D715}">
      <dgm:prSet/>
      <dgm:spPr/>
      <dgm:t>
        <a:bodyPr/>
        <a:lstStyle/>
        <a:p>
          <a:r>
            <a:rPr lang="ru-RU" dirty="0" smtClean="0"/>
            <a:t>3 педагога дополнительного образования </a:t>
          </a:r>
          <a:endParaRPr lang="ru-RU" dirty="0"/>
        </a:p>
      </dgm:t>
    </dgm:pt>
    <dgm:pt modelId="{591A2A78-747B-4DF6-9658-EC4D1515FCAA}" type="parTrans" cxnId="{6DF43226-CDAE-4331-BD18-80C862DCF695}">
      <dgm:prSet/>
      <dgm:spPr/>
      <dgm:t>
        <a:bodyPr/>
        <a:lstStyle/>
        <a:p>
          <a:endParaRPr lang="ru-RU"/>
        </a:p>
      </dgm:t>
    </dgm:pt>
    <dgm:pt modelId="{9A58CF8E-A2F4-484A-8FE1-955B6575176B}" type="sibTrans" cxnId="{6DF43226-CDAE-4331-BD18-80C862DCF695}">
      <dgm:prSet/>
      <dgm:spPr/>
      <dgm:t>
        <a:bodyPr/>
        <a:lstStyle/>
        <a:p>
          <a:endParaRPr lang="ru-RU"/>
        </a:p>
      </dgm:t>
    </dgm:pt>
    <dgm:pt modelId="{93683F9C-25C7-4EBC-BC33-DE22DA31ACC6}">
      <dgm:prSet/>
      <dgm:spPr/>
      <dgm:t>
        <a:bodyPr/>
        <a:lstStyle/>
        <a:p>
          <a:r>
            <a:rPr lang="ru-RU" dirty="0" smtClean="0"/>
            <a:t>8 воспитателей</a:t>
          </a:r>
          <a:endParaRPr lang="ru-RU" dirty="0"/>
        </a:p>
      </dgm:t>
    </dgm:pt>
    <dgm:pt modelId="{1704A127-DEFF-4391-A62F-D790B41366F3}" type="sibTrans" cxnId="{B3A8C553-734F-49D6-955E-F66ADF0B8429}">
      <dgm:prSet/>
      <dgm:spPr/>
      <dgm:t>
        <a:bodyPr/>
        <a:lstStyle/>
        <a:p>
          <a:endParaRPr lang="ru-RU"/>
        </a:p>
      </dgm:t>
    </dgm:pt>
    <dgm:pt modelId="{59E95F0C-E0B7-4AEE-A012-C45C66017C15}" type="parTrans" cxnId="{B3A8C553-734F-49D6-955E-F66ADF0B8429}">
      <dgm:prSet/>
      <dgm:spPr/>
      <dgm:t>
        <a:bodyPr/>
        <a:lstStyle/>
        <a:p>
          <a:endParaRPr lang="ru-RU"/>
        </a:p>
      </dgm:t>
    </dgm:pt>
    <dgm:pt modelId="{F4F5784D-8A06-4B4C-BD89-FC3C5CD14F4E}" type="pres">
      <dgm:prSet presAssocID="{9DF203A8-E44E-44E0-9C32-43CB79B0FE8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138283-FE76-4BA9-B924-BF0855FD37E2}" type="pres">
      <dgm:prSet presAssocID="{378B85F0-00AF-4445-9C0F-A508CD1DE865}" presName="hierRoot1" presStyleCnt="0"/>
      <dgm:spPr/>
    </dgm:pt>
    <dgm:pt modelId="{6332F987-FFD5-4B97-BEF3-87C20D15932C}" type="pres">
      <dgm:prSet presAssocID="{378B85F0-00AF-4445-9C0F-A508CD1DE865}" presName="composite" presStyleCnt="0"/>
      <dgm:spPr/>
    </dgm:pt>
    <dgm:pt modelId="{0546459F-AAD0-41D5-8A10-C78658E13135}" type="pres">
      <dgm:prSet presAssocID="{378B85F0-00AF-4445-9C0F-A508CD1DE865}" presName="background" presStyleLbl="node0" presStyleIdx="0" presStyleCnt="1"/>
      <dgm:spPr/>
    </dgm:pt>
    <dgm:pt modelId="{4B16080A-A347-46A0-8368-89F448D6D735}" type="pres">
      <dgm:prSet presAssocID="{378B85F0-00AF-4445-9C0F-A508CD1DE86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9134BF-FB60-467B-B52C-EC9F19F12D04}" type="pres">
      <dgm:prSet presAssocID="{378B85F0-00AF-4445-9C0F-A508CD1DE865}" presName="hierChild2" presStyleCnt="0"/>
      <dgm:spPr/>
    </dgm:pt>
    <dgm:pt modelId="{9DE5C321-1B5D-48CE-A1B4-6595E3518706}" type="pres">
      <dgm:prSet presAssocID="{67975EB2-A71F-47C8-A004-42FBF60E779D}" presName="Name10" presStyleLbl="parChTrans1D2" presStyleIdx="0" presStyleCnt="3"/>
      <dgm:spPr/>
      <dgm:t>
        <a:bodyPr/>
        <a:lstStyle/>
        <a:p>
          <a:endParaRPr lang="ru-RU"/>
        </a:p>
      </dgm:t>
    </dgm:pt>
    <dgm:pt modelId="{8AE9D94F-08A2-44CC-A7D8-1DD163EE536E}" type="pres">
      <dgm:prSet presAssocID="{B2669859-CA3E-426F-9E9F-0F1236D9AFDF}" presName="hierRoot2" presStyleCnt="0"/>
      <dgm:spPr/>
    </dgm:pt>
    <dgm:pt modelId="{B9F226FD-AB0C-4AE1-AD6D-C86FCAD2374C}" type="pres">
      <dgm:prSet presAssocID="{B2669859-CA3E-426F-9E9F-0F1236D9AFDF}" presName="composite2" presStyleCnt="0"/>
      <dgm:spPr/>
    </dgm:pt>
    <dgm:pt modelId="{239254D3-8E75-42CC-A92A-D420C46CB011}" type="pres">
      <dgm:prSet presAssocID="{B2669859-CA3E-426F-9E9F-0F1236D9AFDF}" presName="background2" presStyleLbl="node2" presStyleIdx="0" presStyleCnt="3"/>
      <dgm:spPr/>
    </dgm:pt>
    <dgm:pt modelId="{619BC768-E480-4AB9-9839-C52455A1BEFB}" type="pres">
      <dgm:prSet presAssocID="{B2669859-CA3E-426F-9E9F-0F1236D9AFDF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352882-AFC6-45EC-968B-CF8676A20693}" type="pres">
      <dgm:prSet presAssocID="{B2669859-CA3E-426F-9E9F-0F1236D9AFDF}" presName="hierChild3" presStyleCnt="0"/>
      <dgm:spPr/>
    </dgm:pt>
    <dgm:pt modelId="{D36D29B3-A0EF-4A31-9C62-729FEB16CDA2}" type="pres">
      <dgm:prSet presAssocID="{59E95F0C-E0B7-4AEE-A012-C45C66017C15}" presName="Name10" presStyleLbl="parChTrans1D2" presStyleIdx="1" presStyleCnt="3"/>
      <dgm:spPr/>
      <dgm:t>
        <a:bodyPr/>
        <a:lstStyle/>
        <a:p>
          <a:endParaRPr lang="ru-RU"/>
        </a:p>
      </dgm:t>
    </dgm:pt>
    <dgm:pt modelId="{6C38E83B-ED2E-42C6-9DF9-9AD52E9FD6CA}" type="pres">
      <dgm:prSet presAssocID="{93683F9C-25C7-4EBC-BC33-DE22DA31ACC6}" presName="hierRoot2" presStyleCnt="0"/>
      <dgm:spPr/>
    </dgm:pt>
    <dgm:pt modelId="{ACE683D2-4691-47B1-9E5E-D32EBFB03A65}" type="pres">
      <dgm:prSet presAssocID="{93683F9C-25C7-4EBC-BC33-DE22DA31ACC6}" presName="composite2" presStyleCnt="0"/>
      <dgm:spPr/>
    </dgm:pt>
    <dgm:pt modelId="{1319EA42-B049-4C26-B010-574ECCBCCF08}" type="pres">
      <dgm:prSet presAssocID="{93683F9C-25C7-4EBC-BC33-DE22DA31ACC6}" presName="background2" presStyleLbl="node2" presStyleIdx="1" presStyleCnt="3"/>
      <dgm:spPr/>
    </dgm:pt>
    <dgm:pt modelId="{3E84F982-2A20-4FC8-9ABD-1367F7460697}" type="pres">
      <dgm:prSet presAssocID="{93683F9C-25C7-4EBC-BC33-DE22DA31ACC6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3F47AB-1C00-4E4B-BBD7-5915E25EEA1A}" type="pres">
      <dgm:prSet presAssocID="{93683F9C-25C7-4EBC-BC33-DE22DA31ACC6}" presName="hierChild3" presStyleCnt="0"/>
      <dgm:spPr/>
    </dgm:pt>
    <dgm:pt modelId="{FE6CBE4D-C984-40AC-81FC-F5469BF4F550}" type="pres">
      <dgm:prSet presAssocID="{591A2A78-747B-4DF6-9658-EC4D1515FCAA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10B7FAE-2562-4690-B31E-73ED29E67EF0}" type="pres">
      <dgm:prSet presAssocID="{CBE97D38-FCB8-4A1E-AC7A-DB3FAE68D715}" presName="hierRoot2" presStyleCnt="0"/>
      <dgm:spPr/>
    </dgm:pt>
    <dgm:pt modelId="{7763F205-AB2F-47C1-99A1-A26CC3CC31AA}" type="pres">
      <dgm:prSet presAssocID="{CBE97D38-FCB8-4A1E-AC7A-DB3FAE68D715}" presName="composite2" presStyleCnt="0"/>
      <dgm:spPr/>
    </dgm:pt>
    <dgm:pt modelId="{AD4CE84D-112E-4C65-8353-E512D62E0A57}" type="pres">
      <dgm:prSet presAssocID="{CBE97D38-FCB8-4A1E-AC7A-DB3FAE68D715}" presName="background2" presStyleLbl="node2" presStyleIdx="2" presStyleCnt="3"/>
      <dgm:spPr/>
    </dgm:pt>
    <dgm:pt modelId="{E6376EB8-1E99-421E-8EDB-9DDCC1B5EF67}" type="pres">
      <dgm:prSet presAssocID="{CBE97D38-FCB8-4A1E-AC7A-DB3FAE68D715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50F4DC-A3AE-4E18-B383-6B7685B30BDF}" type="pres">
      <dgm:prSet presAssocID="{CBE97D38-FCB8-4A1E-AC7A-DB3FAE68D715}" presName="hierChild3" presStyleCnt="0"/>
      <dgm:spPr/>
    </dgm:pt>
  </dgm:ptLst>
  <dgm:cxnLst>
    <dgm:cxn modelId="{B3FB14A7-7185-4F01-A912-DBA83C6B786F}" type="presOf" srcId="{B2669859-CA3E-426F-9E9F-0F1236D9AFDF}" destId="{619BC768-E480-4AB9-9839-C52455A1BEFB}" srcOrd="0" destOrd="0" presId="urn:microsoft.com/office/officeart/2005/8/layout/hierarchy1"/>
    <dgm:cxn modelId="{9FB84950-3D35-4416-842C-1CC2F3B3C7D5}" type="presOf" srcId="{378B85F0-00AF-4445-9C0F-A508CD1DE865}" destId="{4B16080A-A347-46A0-8368-89F448D6D735}" srcOrd="0" destOrd="0" presId="urn:microsoft.com/office/officeart/2005/8/layout/hierarchy1"/>
    <dgm:cxn modelId="{53BC5E3A-B211-4AE1-BBD9-07404DFE90ED}" type="presOf" srcId="{CBE97D38-FCB8-4A1E-AC7A-DB3FAE68D715}" destId="{E6376EB8-1E99-421E-8EDB-9DDCC1B5EF67}" srcOrd="0" destOrd="0" presId="urn:microsoft.com/office/officeart/2005/8/layout/hierarchy1"/>
    <dgm:cxn modelId="{B3A8C553-734F-49D6-955E-F66ADF0B8429}" srcId="{378B85F0-00AF-4445-9C0F-A508CD1DE865}" destId="{93683F9C-25C7-4EBC-BC33-DE22DA31ACC6}" srcOrd="1" destOrd="0" parTransId="{59E95F0C-E0B7-4AEE-A012-C45C66017C15}" sibTransId="{1704A127-DEFF-4391-A62F-D790B41366F3}"/>
    <dgm:cxn modelId="{3320BDEB-D82A-4EBA-ACEB-C54A13230EE3}" type="presOf" srcId="{93683F9C-25C7-4EBC-BC33-DE22DA31ACC6}" destId="{3E84F982-2A20-4FC8-9ABD-1367F7460697}" srcOrd="0" destOrd="0" presId="urn:microsoft.com/office/officeart/2005/8/layout/hierarchy1"/>
    <dgm:cxn modelId="{1CA8DFB5-5B42-40E1-8FA7-564D268D169E}" type="presOf" srcId="{591A2A78-747B-4DF6-9658-EC4D1515FCAA}" destId="{FE6CBE4D-C984-40AC-81FC-F5469BF4F550}" srcOrd="0" destOrd="0" presId="urn:microsoft.com/office/officeart/2005/8/layout/hierarchy1"/>
    <dgm:cxn modelId="{01A3BF09-62F0-46F7-88D7-1F839DFF94B5}" type="presOf" srcId="{67975EB2-A71F-47C8-A004-42FBF60E779D}" destId="{9DE5C321-1B5D-48CE-A1B4-6595E3518706}" srcOrd="0" destOrd="0" presId="urn:microsoft.com/office/officeart/2005/8/layout/hierarchy1"/>
    <dgm:cxn modelId="{CCB66A10-A8D2-47F7-B5E8-A5A060AE6714}" srcId="{9DF203A8-E44E-44E0-9C32-43CB79B0FE88}" destId="{378B85F0-00AF-4445-9C0F-A508CD1DE865}" srcOrd="0" destOrd="0" parTransId="{7DCDBDB3-04F2-42F6-98B5-5F6DD7A0F5D4}" sibTransId="{87403C49-08DA-4A6A-A7EF-9B8071AEE7EE}"/>
    <dgm:cxn modelId="{2FDF133C-7F56-4E9A-B200-3DB531576B0B}" type="presOf" srcId="{59E95F0C-E0B7-4AEE-A012-C45C66017C15}" destId="{D36D29B3-A0EF-4A31-9C62-729FEB16CDA2}" srcOrd="0" destOrd="0" presId="urn:microsoft.com/office/officeart/2005/8/layout/hierarchy1"/>
    <dgm:cxn modelId="{C539A7FB-2233-4DC9-AC27-2AF64BADB695}" srcId="{378B85F0-00AF-4445-9C0F-A508CD1DE865}" destId="{B2669859-CA3E-426F-9E9F-0F1236D9AFDF}" srcOrd="0" destOrd="0" parTransId="{67975EB2-A71F-47C8-A004-42FBF60E779D}" sibTransId="{A7D69A68-AFA5-4545-911F-2729B4E14F06}"/>
    <dgm:cxn modelId="{E762683F-8F6B-4C56-86AC-8F77B3A6EA64}" type="presOf" srcId="{9DF203A8-E44E-44E0-9C32-43CB79B0FE88}" destId="{F4F5784D-8A06-4B4C-BD89-FC3C5CD14F4E}" srcOrd="0" destOrd="0" presId="urn:microsoft.com/office/officeart/2005/8/layout/hierarchy1"/>
    <dgm:cxn modelId="{6DF43226-CDAE-4331-BD18-80C862DCF695}" srcId="{378B85F0-00AF-4445-9C0F-A508CD1DE865}" destId="{CBE97D38-FCB8-4A1E-AC7A-DB3FAE68D715}" srcOrd="2" destOrd="0" parTransId="{591A2A78-747B-4DF6-9658-EC4D1515FCAA}" sibTransId="{9A58CF8E-A2F4-484A-8FE1-955B6575176B}"/>
    <dgm:cxn modelId="{A1F8A6FB-DA82-4D49-AF96-FF72C0CBD1AD}" type="presParOf" srcId="{F4F5784D-8A06-4B4C-BD89-FC3C5CD14F4E}" destId="{F3138283-FE76-4BA9-B924-BF0855FD37E2}" srcOrd="0" destOrd="0" presId="urn:microsoft.com/office/officeart/2005/8/layout/hierarchy1"/>
    <dgm:cxn modelId="{CC30D4DB-8225-4333-B7CA-F37061423490}" type="presParOf" srcId="{F3138283-FE76-4BA9-B924-BF0855FD37E2}" destId="{6332F987-FFD5-4B97-BEF3-87C20D15932C}" srcOrd="0" destOrd="0" presId="urn:microsoft.com/office/officeart/2005/8/layout/hierarchy1"/>
    <dgm:cxn modelId="{A1283E6B-EDAE-4F43-ACC9-C2C687CE9E02}" type="presParOf" srcId="{6332F987-FFD5-4B97-BEF3-87C20D15932C}" destId="{0546459F-AAD0-41D5-8A10-C78658E13135}" srcOrd="0" destOrd="0" presId="urn:microsoft.com/office/officeart/2005/8/layout/hierarchy1"/>
    <dgm:cxn modelId="{7ADF15F2-B385-482B-9195-08E22D21C57A}" type="presParOf" srcId="{6332F987-FFD5-4B97-BEF3-87C20D15932C}" destId="{4B16080A-A347-46A0-8368-89F448D6D735}" srcOrd="1" destOrd="0" presId="urn:microsoft.com/office/officeart/2005/8/layout/hierarchy1"/>
    <dgm:cxn modelId="{DEFE7101-288A-4C24-B99F-E502EA7F0353}" type="presParOf" srcId="{F3138283-FE76-4BA9-B924-BF0855FD37E2}" destId="{839134BF-FB60-467B-B52C-EC9F19F12D04}" srcOrd="1" destOrd="0" presId="urn:microsoft.com/office/officeart/2005/8/layout/hierarchy1"/>
    <dgm:cxn modelId="{93B186E6-C130-4D56-A08D-C80FD232E56B}" type="presParOf" srcId="{839134BF-FB60-467B-B52C-EC9F19F12D04}" destId="{9DE5C321-1B5D-48CE-A1B4-6595E3518706}" srcOrd="0" destOrd="0" presId="urn:microsoft.com/office/officeart/2005/8/layout/hierarchy1"/>
    <dgm:cxn modelId="{0FC50BBA-0707-4D6B-9457-B90FA41D1628}" type="presParOf" srcId="{839134BF-FB60-467B-B52C-EC9F19F12D04}" destId="{8AE9D94F-08A2-44CC-A7D8-1DD163EE536E}" srcOrd="1" destOrd="0" presId="urn:microsoft.com/office/officeart/2005/8/layout/hierarchy1"/>
    <dgm:cxn modelId="{AA06010A-15F8-47AE-A4AE-4A26FC3C23E5}" type="presParOf" srcId="{8AE9D94F-08A2-44CC-A7D8-1DD163EE536E}" destId="{B9F226FD-AB0C-4AE1-AD6D-C86FCAD2374C}" srcOrd="0" destOrd="0" presId="urn:microsoft.com/office/officeart/2005/8/layout/hierarchy1"/>
    <dgm:cxn modelId="{2EBE4260-D9F6-404C-AE02-996D6CAAE51E}" type="presParOf" srcId="{B9F226FD-AB0C-4AE1-AD6D-C86FCAD2374C}" destId="{239254D3-8E75-42CC-A92A-D420C46CB011}" srcOrd="0" destOrd="0" presId="urn:microsoft.com/office/officeart/2005/8/layout/hierarchy1"/>
    <dgm:cxn modelId="{016ED815-5928-461A-AAB5-A649DF897832}" type="presParOf" srcId="{B9F226FD-AB0C-4AE1-AD6D-C86FCAD2374C}" destId="{619BC768-E480-4AB9-9839-C52455A1BEFB}" srcOrd="1" destOrd="0" presId="urn:microsoft.com/office/officeart/2005/8/layout/hierarchy1"/>
    <dgm:cxn modelId="{A7299563-0DD5-432E-9AC7-C24E0875F366}" type="presParOf" srcId="{8AE9D94F-08A2-44CC-A7D8-1DD163EE536E}" destId="{BD352882-AFC6-45EC-968B-CF8676A20693}" srcOrd="1" destOrd="0" presId="urn:microsoft.com/office/officeart/2005/8/layout/hierarchy1"/>
    <dgm:cxn modelId="{47695A63-A2C2-49D9-9058-8DE7421B7F11}" type="presParOf" srcId="{839134BF-FB60-467B-B52C-EC9F19F12D04}" destId="{D36D29B3-A0EF-4A31-9C62-729FEB16CDA2}" srcOrd="2" destOrd="0" presId="urn:microsoft.com/office/officeart/2005/8/layout/hierarchy1"/>
    <dgm:cxn modelId="{B9140B06-D017-45A7-8CE3-86E99BFE7771}" type="presParOf" srcId="{839134BF-FB60-467B-B52C-EC9F19F12D04}" destId="{6C38E83B-ED2E-42C6-9DF9-9AD52E9FD6CA}" srcOrd="3" destOrd="0" presId="urn:microsoft.com/office/officeart/2005/8/layout/hierarchy1"/>
    <dgm:cxn modelId="{EE75F976-AB4D-40C3-9892-A57E66049955}" type="presParOf" srcId="{6C38E83B-ED2E-42C6-9DF9-9AD52E9FD6CA}" destId="{ACE683D2-4691-47B1-9E5E-D32EBFB03A65}" srcOrd="0" destOrd="0" presId="urn:microsoft.com/office/officeart/2005/8/layout/hierarchy1"/>
    <dgm:cxn modelId="{6AA108E9-4B2F-452A-892D-F6EEF2787FFE}" type="presParOf" srcId="{ACE683D2-4691-47B1-9E5E-D32EBFB03A65}" destId="{1319EA42-B049-4C26-B010-574ECCBCCF08}" srcOrd="0" destOrd="0" presId="urn:microsoft.com/office/officeart/2005/8/layout/hierarchy1"/>
    <dgm:cxn modelId="{48E08AF6-D44A-4D12-BA2C-8A76D03849D9}" type="presParOf" srcId="{ACE683D2-4691-47B1-9E5E-D32EBFB03A65}" destId="{3E84F982-2A20-4FC8-9ABD-1367F7460697}" srcOrd="1" destOrd="0" presId="urn:microsoft.com/office/officeart/2005/8/layout/hierarchy1"/>
    <dgm:cxn modelId="{4345D97B-0BE4-42EA-87BF-900233C41912}" type="presParOf" srcId="{6C38E83B-ED2E-42C6-9DF9-9AD52E9FD6CA}" destId="{BB3F47AB-1C00-4E4B-BBD7-5915E25EEA1A}" srcOrd="1" destOrd="0" presId="urn:microsoft.com/office/officeart/2005/8/layout/hierarchy1"/>
    <dgm:cxn modelId="{8311793C-0E7A-478A-BAD5-65B3EB80A7A8}" type="presParOf" srcId="{839134BF-FB60-467B-B52C-EC9F19F12D04}" destId="{FE6CBE4D-C984-40AC-81FC-F5469BF4F550}" srcOrd="4" destOrd="0" presId="urn:microsoft.com/office/officeart/2005/8/layout/hierarchy1"/>
    <dgm:cxn modelId="{E7725EE5-4694-48BB-B2E4-2CC0FB1C6750}" type="presParOf" srcId="{839134BF-FB60-467B-B52C-EC9F19F12D04}" destId="{810B7FAE-2562-4690-B31E-73ED29E67EF0}" srcOrd="5" destOrd="0" presId="urn:microsoft.com/office/officeart/2005/8/layout/hierarchy1"/>
    <dgm:cxn modelId="{632379C6-D1E1-4E2F-A0FC-97561919548A}" type="presParOf" srcId="{810B7FAE-2562-4690-B31E-73ED29E67EF0}" destId="{7763F205-AB2F-47C1-99A1-A26CC3CC31AA}" srcOrd="0" destOrd="0" presId="urn:microsoft.com/office/officeart/2005/8/layout/hierarchy1"/>
    <dgm:cxn modelId="{8408EC13-961D-4883-8DB1-FFE6AAD4587D}" type="presParOf" srcId="{7763F205-AB2F-47C1-99A1-A26CC3CC31AA}" destId="{AD4CE84D-112E-4C65-8353-E512D62E0A57}" srcOrd="0" destOrd="0" presId="urn:microsoft.com/office/officeart/2005/8/layout/hierarchy1"/>
    <dgm:cxn modelId="{EFB1F594-2BE8-4188-AB68-CFDD4ACAB0F3}" type="presParOf" srcId="{7763F205-AB2F-47C1-99A1-A26CC3CC31AA}" destId="{E6376EB8-1E99-421E-8EDB-9DDCC1B5EF67}" srcOrd="1" destOrd="0" presId="urn:microsoft.com/office/officeart/2005/8/layout/hierarchy1"/>
    <dgm:cxn modelId="{C9975C08-1146-4A3D-A25B-3AF8463F83A5}" type="presParOf" srcId="{810B7FAE-2562-4690-B31E-73ED29E67EF0}" destId="{3350F4DC-A3AE-4E18-B383-6B7685B30BD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634B02-A907-488C-8DAB-69800DF57E3D}" type="doc">
      <dgm:prSet loTypeId="urn:microsoft.com/office/officeart/2005/8/layout/vList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23DFD8D-55CC-44F5-82C4-2543970CF47A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600" dirty="0" err="1" smtClean="0"/>
            <a:t>Большекайбицкая</a:t>
          </a:r>
          <a:r>
            <a:rPr lang="ru-RU" sz="1600" dirty="0" smtClean="0"/>
            <a:t> школа</a:t>
          </a:r>
          <a:endParaRPr lang="ru-RU" sz="1600" dirty="0"/>
        </a:p>
      </dgm:t>
    </dgm:pt>
    <dgm:pt modelId="{ADA26287-B80A-4843-9F10-0F92D9EC8DD0}" type="parTrans" cxnId="{DACE681A-CA03-4146-9F4C-05B76FFC0C12}">
      <dgm:prSet/>
      <dgm:spPr/>
      <dgm:t>
        <a:bodyPr/>
        <a:lstStyle/>
        <a:p>
          <a:endParaRPr lang="ru-RU"/>
        </a:p>
      </dgm:t>
    </dgm:pt>
    <dgm:pt modelId="{B0CE682A-0AFE-4FE6-8C5E-B5666DB4D29F}" type="sibTrans" cxnId="{DACE681A-CA03-4146-9F4C-05B76FFC0C12}">
      <dgm:prSet/>
      <dgm:spPr/>
      <dgm:t>
        <a:bodyPr/>
        <a:lstStyle/>
        <a:p>
          <a:endParaRPr lang="ru-RU"/>
        </a:p>
      </dgm:t>
    </dgm:pt>
    <dgm:pt modelId="{F6148CA4-2E92-4AE1-8437-413356FC9062}">
      <dgm:prSet phldrT="[Текст]" custT="1"/>
      <dgm:spPr/>
      <dgm:t>
        <a:bodyPr/>
        <a:lstStyle/>
        <a:p>
          <a:r>
            <a:rPr lang="ru-RU" sz="1400" dirty="0" smtClean="0">
              <a:effectLst/>
            </a:rPr>
            <a:t>Хайрутдинова Р.М.</a:t>
          </a:r>
          <a:endParaRPr lang="ru-RU" sz="1400" dirty="0"/>
        </a:p>
      </dgm:t>
    </dgm:pt>
    <dgm:pt modelId="{B8380A5C-2A08-43A6-8AA0-27EC903D19F3}" type="parTrans" cxnId="{6144BBB0-3F1E-4204-A9E2-D44C94DFDAB0}">
      <dgm:prSet/>
      <dgm:spPr/>
      <dgm:t>
        <a:bodyPr/>
        <a:lstStyle/>
        <a:p>
          <a:endParaRPr lang="ru-RU"/>
        </a:p>
      </dgm:t>
    </dgm:pt>
    <dgm:pt modelId="{1C535F0E-1180-41AB-81E4-03C1B2DD71D2}" type="sibTrans" cxnId="{6144BBB0-3F1E-4204-A9E2-D44C94DFDAB0}">
      <dgm:prSet/>
      <dgm:spPr/>
      <dgm:t>
        <a:bodyPr/>
        <a:lstStyle/>
        <a:p>
          <a:endParaRPr lang="ru-RU"/>
        </a:p>
      </dgm:t>
    </dgm:pt>
    <dgm:pt modelId="{CEB20EB6-7275-4567-875F-84D1CCEA017B}">
      <dgm:prSet phldrT="[Текст]" custT="1"/>
      <dgm:spPr/>
      <dgm:t>
        <a:bodyPr/>
        <a:lstStyle/>
        <a:p>
          <a:r>
            <a:rPr lang="ru-RU" sz="1600" dirty="0" err="1" smtClean="0"/>
            <a:t>Старотябердинская</a:t>
          </a:r>
          <a:r>
            <a:rPr lang="ru-RU" sz="1600" dirty="0" smtClean="0"/>
            <a:t> школа</a:t>
          </a:r>
          <a:endParaRPr lang="ru-RU" sz="1600" dirty="0"/>
        </a:p>
      </dgm:t>
    </dgm:pt>
    <dgm:pt modelId="{FEAAC8D4-3302-4C0B-BD94-0C7708EE733C}" type="parTrans" cxnId="{F4C2B3F4-BAA1-42AA-96A3-20938C18F433}">
      <dgm:prSet/>
      <dgm:spPr/>
      <dgm:t>
        <a:bodyPr/>
        <a:lstStyle/>
        <a:p>
          <a:endParaRPr lang="ru-RU"/>
        </a:p>
      </dgm:t>
    </dgm:pt>
    <dgm:pt modelId="{C7635239-694E-4DF5-8D2E-3A3240D6F0CF}" type="sibTrans" cxnId="{F4C2B3F4-BAA1-42AA-96A3-20938C18F433}">
      <dgm:prSet/>
      <dgm:spPr/>
      <dgm:t>
        <a:bodyPr/>
        <a:lstStyle/>
        <a:p>
          <a:endParaRPr lang="ru-RU"/>
        </a:p>
      </dgm:t>
    </dgm:pt>
    <dgm:pt modelId="{3960AC0F-C46F-4C4E-BBD9-9E64C4812BC2}">
      <dgm:prSet phldrT="[Текст]" custT="1"/>
      <dgm:spPr/>
      <dgm:t>
        <a:bodyPr/>
        <a:lstStyle/>
        <a:p>
          <a:r>
            <a:rPr lang="ru-RU" sz="1400" dirty="0" smtClean="0"/>
            <a:t>Соснин А.А.</a:t>
          </a:r>
          <a:endParaRPr lang="ru-RU" sz="1400" dirty="0"/>
        </a:p>
      </dgm:t>
    </dgm:pt>
    <dgm:pt modelId="{9B488CC9-9652-44C5-9078-0B3472F50F11}" type="parTrans" cxnId="{C45DABB6-D455-411F-972E-90200EF21FD1}">
      <dgm:prSet/>
      <dgm:spPr/>
      <dgm:t>
        <a:bodyPr/>
        <a:lstStyle/>
        <a:p>
          <a:endParaRPr lang="ru-RU"/>
        </a:p>
      </dgm:t>
    </dgm:pt>
    <dgm:pt modelId="{F556ECCF-AE68-47DE-A418-C01599F2C7DA}" type="sibTrans" cxnId="{C45DABB6-D455-411F-972E-90200EF21FD1}">
      <dgm:prSet/>
      <dgm:spPr/>
      <dgm:t>
        <a:bodyPr/>
        <a:lstStyle/>
        <a:p>
          <a:endParaRPr lang="ru-RU"/>
        </a:p>
      </dgm:t>
    </dgm:pt>
    <dgm:pt modelId="{02B6BDB5-A4C7-4493-84FB-E7692AB295FE}">
      <dgm:prSet custT="1"/>
      <dgm:spPr/>
      <dgm:t>
        <a:bodyPr/>
        <a:lstStyle/>
        <a:p>
          <a:r>
            <a:rPr lang="ru-RU" sz="1400" dirty="0" err="1" smtClean="0">
              <a:effectLst/>
            </a:rPr>
            <a:t>Хамидуллина</a:t>
          </a:r>
          <a:r>
            <a:rPr lang="ru-RU" sz="1400" dirty="0" smtClean="0">
              <a:effectLst/>
            </a:rPr>
            <a:t> А.Ф.</a:t>
          </a:r>
        </a:p>
      </dgm:t>
    </dgm:pt>
    <dgm:pt modelId="{CD7E1F08-1696-4994-BB84-2B3535FC5042}" type="parTrans" cxnId="{D7F372C0-59FC-4617-8EA1-023854FBD541}">
      <dgm:prSet/>
      <dgm:spPr/>
      <dgm:t>
        <a:bodyPr/>
        <a:lstStyle/>
        <a:p>
          <a:endParaRPr lang="ru-RU"/>
        </a:p>
      </dgm:t>
    </dgm:pt>
    <dgm:pt modelId="{4842948B-2FEE-4A70-9E8F-E4253083198D}" type="sibTrans" cxnId="{D7F372C0-59FC-4617-8EA1-023854FBD541}">
      <dgm:prSet/>
      <dgm:spPr/>
      <dgm:t>
        <a:bodyPr/>
        <a:lstStyle/>
        <a:p>
          <a:endParaRPr lang="ru-RU"/>
        </a:p>
      </dgm:t>
    </dgm:pt>
    <dgm:pt modelId="{6BA51D16-3AB3-4FDC-A77E-51AF86A8734A}">
      <dgm:prSet custT="1"/>
      <dgm:spPr/>
      <dgm:t>
        <a:bodyPr/>
        <a:lstStyle/>
        <a:p>
          <a:r>
            <a:rPr lang="ru-RU" sz="1400" dirty="0" err="1" smtClean="0">
              <a:effectLst/>
            </a:rPr>
            <a:t>Валиуллин</a:t>
          </a:r>
          <a:r>
            <a:rPr lang="ru-RU" sz="1400" dirty="0" smtClean="0">
              <a:effectLst/>
            </a:rPr>
            <a:t> И.Г.</a:t>
          </a:r>
          <a:endParaRPr lang="ru-RU" sz="14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1DEE3D26-AE90-4A43-87CE-54A93D9B0C27}" type="parTrans" cxnId="{F4EB72DF-D0ED-4938-804C-ABE739C6D6BE}">
      <dgm:prSet/>
      <dgm:spPr/>
      <dgm:t>
        <a:bodyPr/>
        <a:lstStyle/>
        <a:p>
          <a:endParaRPr lang="ru-RU"/>
        </a:p>
      </dgm:t>
    </dgm:pt>
    <dgm:pt modelId="{16B300B7-D0EA-4C2E-9E9C-2636285FFDD9}" type="sibTrans" cxnId="{F4EB72DF-D0ED-4938-804C-ABE739C6D6BE}">
      <dgm:prSet/>
      <dgm:spPr/>
      <dgm:t>
        <a:bodyPr/>
        <a:lstStyle/>
        <a:p>
          <a:endParaRPr lang="ru-RU"/>
        </a:p>
      </dgm:t>
    </dgm:pt>
    <dgm:pt modelId="{F2EA1887-2219-48CE-B75E-F5113E66603C}">
      <dgm:prSet phldrT="[Текст]" custT="1"/>
      <dgm:spPr/>
      <dgm:t>
        <a:bodyPr/>
        <a:lstStyle/>
        <a:p>
          <a:r>
            <a:rPr lang="ru-RU" sz="1400" dirty="0" err="1" smtClean="0"/>
            <a:t>Русова</a:t>
          </a:r>
          <a:r>
            <a:rPr lang="ru-RU" sz="1400" dirty="0" smtClean="0"/>
            <a:t> Л.А.</a:t>
          </a:r>
          <a:endParaRPr lang="ru-RU" sz="1400" dirty="0"/>
        </a:p>
      </dgm:t>
    </dgm:pt>
    <dgm:pt modelId="{FAB9F046-1761-4DAF-AC4A-EDC94AA8C90A}" type="parTrans" cxnId="{30AB76C8-E64D-4850-A460-94B7B674E728}">
      <dgm:prSet/>
      <dgm:spPr/>
      <dgm:t>
        <a:bodyPr/>
        <a:lstStyle/>
        <a:p>
          <a:endParaRPr lang="ru-RU"/>
        </a:p>
      </dgm:t>
    </dgm:pt>
    <dgm:pt modelId="{517446F5-45A5-4595-B960-42D690A5F14F}" type="sibTrans" cxnId="{30AB76C8-E64D-4850-A460-94B7B674E728}">
      <dgm:prSet/>
      <dgm:spPr/>
      <dgm:t>
        <a:bodyPr/>
        <a:lstStyle/>
        <a:p>
          <a:endParaRPr lang="ru-RU"/>
        </a:p>
      </dgm:t>
    </dgm:pt>
    <dgm:pt modelId="{E7CC0B00-1EA7-4A79-A959-182112D021FB}">
      <dgm:prSet phldrT="[Текст]" custT="1"/>
      <dgm:spPr/>
      <dgm:t>
        <a:bodyPr/>
        <a:lstStyle/>
        <a:p>
          <a:r>
            <a:rPr lang="ru-RU" sz="1400" dirty="0" smtClean="0"/>
            <a:t>Яковлев В.И.</a:t>
          </a:r>
          <a:endParaRPr lang="ru-RU" sz="1400" dirty="0"/>
        </a:p>
      </dgm:t>
    </dgm:pt>
    <dgm:pt modelId="{7D4941AA-0BD8-417A-B5C5-D379730B9DF6}" type="parTrans" cxnId="{845944D7-E882-417B-BEE3-B041098DC6F4}">
      <dgm:prSet/>
      <dgm:spPr/>
      <dgm:t>
        <a:bodyPr/>
        <a:lstStyle/>
        <a:p>
          <a:endParaRPr lang="ru-RU"/>
        </a:p>
      </dgm:t>
    </dgm:pt>
    <dgm:pt modelId="{1C1DFF5C-C7C1-41BD-9E3B-9A06459CAAFD}" type="sibTrans" cxnId="{845944D7-E882-417B-BEE3-B041098DC6F4}">
      <dgm:prSet/>
      <dgm:spPr/>
      <dgm:t>
        <a:bodyPr/>
        <a:lstStyle/>
        <a:p>
          <a:endParaRPr lang="ru-RU"/>
        </a:p>
      </dgm:t>
    </dgm:pt>
    <dgm:pt modelId="{6D23B538-B28E-4A54-A935-315396908487}">
      <dgm:prSet custT="1"/>
      <dgm:spPr/>
      <dgm:t>
        <a:bodyPr/>
        <a:lstStyle/>
        <a:p>
          <a:r>
            <a:rPr lang="ru-RU" sz="1600" dirty="0" smtClean="0"/>
            <a:t>Федоровская школа</a:t>
          </a:r>
        </a:p>
      </dgm:t>
    </dgm:pt>
    <dgm:pt modelId="{C6E251C2-E69E-4116-AE20-383C8044CB0A}" type="parTrans" cxnId="{D6779B28-AFD0-4303-852C-319347203F7A}">
      <dgm:prSet/>
      <dgm:spPr/>
      <dgm:t>
        <a:bodyPr/>
        <a:lstStyle/>
        <a:p>
          <a:endParaRPr lang="ru-RU"/>
        </a:p>
      </dgm:t>
    </dgm:pt>
    <dgm:pt modelId="{5341C585-C7CA-40A9-A35B-20A6B31337EA}" type="sibTrans" cxnId="{D6779B28-AFD0-4303-852C-319347203F7A}">
      <dgm:prSet/>
      <dgm:spPr/>
      <dgm:t>
        <a:bodyPr/>
        <a:lstStyle/>
        <a:p>
          <a:endParaRPr lang="ru-RU"/>
        </a:p>
      </dgm:t>
    </dgm:pt>
    <dgm:pt modelId="{2C0598C6-9C93-4CCF-80F1-91F201342EB1}">
      <dgm:prSet custT="1"/>
      <dgm:spPr/>
      <dgm:t>
        <a:bodyPr/>
        <a:lstStyle/>
        <a:p>
          <a:r>
            <a:rPr lang="ru-RU" sz="1600" dirty="0" err="1" smtClean="0"/>
            <a:t>Берлибашская</a:t>
          </a:r>
          <a:r>
            <a:rPr lang="ru-RU" sz="1600" dirty="0" smtClean="0"/>
            <a:t> школа</a:t>
          </a:r>
        </a:p>
      </dgm:t>
    </dgm:pt>
    <dgm:pt modelId="{4AFE2EB1-66EB-4F4A-8AE3-DB4EC57DF512}" type="parTrans" cxnId="{8422FD81-74FD-405C-8FF2-BD34870FD44F}">
      <dgm:prSet/>
      <dgm:spPr/>
      <dgm:t>
        <a:bodyPr/>
        <a:lstStyle/>
        <a:p>
          <a:endParaRPr lang="ru-RU"/>
        </a:p>
      </dgm:t>
    </dgm:pt>
    <dgm:pt modelId="{D0F9EAAB-B21D-49C9-8688-8D0CE1D64E0D}" type="sibTrans" cxnId="{8422FD81-74FD-405C-8FF2-BD34870FD44F}">
      <dgm:prSet/>
      <dgm:spPr/>
      <dgm:t>
        <a:bodyPr/>
        <a:lstStyle/>
        <a:p>
          <a:endParaRPr lang="ru-RU"/>
        </a:p>
      </dgm:t>
    </dgm:pt>
    <dgm:pt modelId="{87D737BC-72F9-4612-A3EA-0ED622DDAB90}">
      <dgm:prSet custT="1"/>
      <dgm:spPr/>
      <dgm:t>
        <a:bodyPr/>
        <a:lstStyle/>
        <a:p>
          <a:r>
            <a:rPr lang="ru-RU" sz="1600" dirty="0" err="1" smtClean="0"/>
            <a:t>Хозесановская</a:t>
          </a:r>
          <a:r>
            <a:rPr lang="ru-RU" sz="1600" dirty="0" smtClean="0"/>
            <a:t> школа</a:t>
          </a:r>
        </a:p>
      </dgm:t>
    </dgm:pt>
    <dgm:pt modelId="{5EA7CBD0-04DF-459A-A9F0-2519E4CCCE62}" type="parTrans" cxnId="{8D1B1F89-68D0-4F37-A679-6B61F7D027E8}">
      <dgm:prSet/>
      <dgm:spPr/>
      <dgm:t>
        <a:bodyPr/>
        <a:lstStyle/>
        <a:p>
          <a:endParaRPr lang="ru-RU"/>
        </a:p>
      </dgm:t>
    </dgm:pt>
    <dgm:pt modelId="{D7FF7512-A7BD-4B2F-9BD3-C508C24D9166}" type="sibTrans" cxnId="{8D1B1F89-68D0-4F37-A679-6B61F7D027E8}">
      <dgm:prSet/>
      <dgm:spPr/>
      <dgm:t>
        <a:bodyPr/>
        <a:lstStyle/>
        <a:p>
          <a:endParaRPr lang="ru-RU"/>
        </a:p>
      </dgm:t>
    </dgm:pt>
    <dgm:pt modelId="{92A11904-E797-4928-BF2E-F3784C48F35B}">
      <dgm:prSet custT="1"/>
      <dgm:spPr/>
      <dgm:t>
        <a:bodyPr/>
        <a:lstStyle/>
        <a:p>
          <a:r>
            <a:rPr lang="ru-RU" sz="1400" dirty="0" err="1" smtClean="0"/>
            <a:t>Бартязова</a:t>
          </a:r>
          <a:r>
            <a:rPr lang="ru-RU" sz="1400" dirty="0" smtClean="0"/>
            <a:t> С.А</a:t>
          </a:r>
          <a:r>
            <a:rPr lang="ru-RU" sz="1600" dirty="0" smtClean="0"/>
            <a:t>.</a:t>
          </a:r>
        </a:p>
      </dgm:t>
    </dgm:pt>
    <dgm:pt modelId="{EAF4BF2A-57C9-4A41-93B1-2E178FF9BE41}" type="parTrans" cxnId="{7E48BC24-38BA-4C27-B280-F502BCC9768E}">
      <dgm:prSet/>
      <dgm:spPr/>
      <dgm:t>
        <a:bodyPr/>
        <a:lstStyle/>
        <a:p>
          <a:endParaRPr lang="ru-RU"/>
        </a:p>
      </dgm:t>
    </dgm:pt>
    <dgm:pt modelId="{89CDEF42-68EB-46AC-B26E-365CF41C8F05}" type="sibTrans" cxnId="{7E48BC24-38BA-4C27-B280-F502BCC9768E}">
      <dgm:prSet/>
      <dgm:spPr/>
      <dgm:t>
        <a:bodyPr/>
        <a:lstStyle/>
        <a:p>
          <a:endParaRPr lang="ru-RU"/>
        </a:p>
      </dgm:t>
    </dgm:pt>
    <dgm:pt modelId="{304D1F7C-2C86-47C7-8424-D19BE4983A5E}">
      <dgm:prSet custT="1"/>
      <dgm:spPr/>
      <dgm:t>
        <a:bodyPr/>
        <a:lstStyle/>
        <a:p>
          <a:r>
            <a:rPr lang="ru-RU" sz="1400" dirty="0" smtClean="0"/>
            <a:t>Григорьев Ю.Н.</a:t>
          </a:r>
        </a:p>
      </dgm:t>
    </dgm:pt>
    <dgm:pt modelId="{9F124042-7437-460A-A8C3-5B291ACACA29}" type="parTrans" cxnId="{D4CDD2A3-6017-41D5-9127-116A1854C203}">
      <dgm:prSet/>
      <dgm:spPr/>
      <dgm:t>
        <a:bodyPr/>
        <a:lstStyle/>
        <a:p>
          <a:endParaRPr lang="ru-RU"/>
        </a:p>
      </dgm:t>
    </dgm:pt>
    <dgm:pt modelId="{3324C400-70A1-4D48-9799-32D4733E0C9C}" type="sibTrans" cxnId="{D4CDD2A3-6017-41D5-9127-116A1854C203}">
      <dgm:prSet/>
      <dgm:spPr/>
      <dgm:t>
        <a:bodyPr/>
        <a:lstStyle/>
        <a:p>
          <a:endParaRPr lang="ru-RU"/>
        </a:p>
      </dgm:t>
    </dgm:pt>
    <dgm:pt modelId="{59211871-C4FB-4ACD-9168-031D91147A3A}">
      <dgm:prSet custT="1"/>
      <dgm:spPr/>
      <dgm:t>
        <a:bodyPr/>
        <a:lstStyle/>
        <a:p>
          <a:r>
            <a:rPr lang="ru-RU" sz="1400" dirty="0" smtClean="0"/>
            <a:t>Рахматуллина Э.Р.</a:t>
          </a:r>
        </a:p>
      </dgm:t>
    </dgm:pt>
    <dgm:pt modelId="{691EC75C-505A-4A91-8054-F7E80CC16C4E}" type="parTrans" cxnId="{E0EBF13D-3142-4F5D-BF7D-C0C24B3ED6BB}">
      <dgm:prSet/>
      <dgm:spPr/>
      <dgm:t>
        <a:bodyPr/>
        <a:lstStyle/>
        <a:p>
          <a:endParaRPr lang="ru-RU"/>
        </a:p>
      </dgm:t>
    </dgm:pt>
    <dgm:pt modelId="{4D09BAF6-D5B3-488A-9D90-0DE379FF4D31}" type="sibTrans" cxnId="{E0EBF13D-3142-4F5D-BF7D-C0C24B3ED6BB}">
      <dgm:prSet/>
      <dgm:spPr/>
      <dgm:t>
        <a:bodyPr/>
        <a:lstStyle/>
        <a:p>
          <a:endParaRPr lang="ru-RU"/>
        </a:p>
      </dgm:t>
    </dgm:pt>
    <dgm:pt modelId="{02662056-1268-4EEC-8B10-3E76F0A1AA49}" type="pres">
      <dgm:prSet presAssocID="{EC634B02-A907-488C-8DAB-69800DF57E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A986F5-AC0E-4ED4-901E-3448E862FF58}" type="pres">
      <dgm:prSet presAssocID="{923DFD8D-55CC-44F5-82C4-2543970CF47A}" presName="parentText" presStyleLbl="node1" presStyleIdx="0" presStyleCnt="5" custLinFactNeighborX="4076" custLinFactNeighborY="-523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34E5FE-3A48-4FF0-BE9E-73B9E223D8D5}" type="pres">
      <dgm:prSet presAssocID="{923DFD8D-55CC-44F5-82C4-2543970CF47A}" presName="childTex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10330-C1CC-4F1B-947C-9F3FC1CB7B4B}" type="pres">
      <dgm:prSet presAssocID="{CEB20EB6-7275-4567-875F-84D1CCEA017B}" presName="parentText" presStyleLbl="node1" presStyleIdx="1" presStyleCnt="5" custLinFactNeighborX="-2090" custLinFactNeighborY="63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56147-B26A-4C3C-83CA-56C9DE6E859F}" type="pres">
      <dgm:prSet presAssocID="{CEB20EB6-7275-4567-875F-84D1CCEA017B}" presName="childTex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7E55F-FCB2-43ED-8D3E-29297D03C9EA}" type="pres">
      <dgm:prSet presAssocID="{6D23B538-B28E-4A54-A935-31539690848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B6E4D-A59A-4AFD-882B-621FD60C9A82}" type="pres">
      <dgm:prSet presAssocID="{6D23B538-B28E-4A54-A935-315396908487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FDB88-6A00-4C8A-9C14-C9BC5DAE534C}" type="pres">
      <dgm:prSet presAssocID="{87D737BC-72F9-4612-A3EA-0ED622DDAB9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E1533C-DC0F-400B-89EB-AAF4947056F5}" type="pres">
      <dgm:prSet presAssocID="{87D737BC-72F9-4612-A3EA-0ED622DDAB90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36E0C-FDE6-4242-AD4F-16E1FE6E69EF}" type="pres">
      <dgm:prSet presAssocID="{2C0598C6-9C93-4CCF-80F1-91F201342EB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ED26C-494C-45F0-99BC-244097E09412}" type="pres">
      <dgm:prSet presAssocID="{2C0598C6-9C93-4CCF-80F1-91F201342EB1}" presName="child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C2B3F4-BAA1-42AA-96A3-20938C18F433}" srcId="{EC634B02-A907-488C-8DAB-69800DF57E3D}" destId="{CEB20EB6-7275-4567-875F-84D1CCEA017B}" srcOrd="1" destOrd="0" parTransId="{FEAAC8D4-3302-4C0B-BD94-0C7708EE733C}" sibTransId="{C7635239-694E-4DF5-8D2E-3A3240D6F0CF}"/>
    <dgm:cxn modelId="{8D1B1F89-68D0-4F37-A679-6B61F7D027E8}" srcId="{EC634B02-A907-488C-8DAB-69800DF57E3D}" destId="{87D737BC-72F9-4612-A3EA-0ED622DDAB90}" srcOrd="3" destOrd="0" parTransId="{5EA7CBD0-04DF-459A-A9F0-2519E4CCCE62}" sibTransId="{D7FF7512-A7BD-4B2F-9BD3-C508C24D9166}"/>
    <dgm:cxn modelId="{2610FD92-91FC-44F8-9D9A-D4E39EE16335}" type="presOf" srcId="{F6148CA4-2E92-4AE1-8437-413356FC9062}" destId="{F134E5FE-3A48-4FF0-BE9E-73B9E223D8D5}" srcOrd="0" destOrd="0" presId="urn:microsoft.com/office/officeart/2005/8/layout/vList2"/>
    <dgm:cxn modelId="{30AB76C8-E64D-4850-A460-94B7B674E728}" srcId="{CEB20EB6-7275-4567-875F-84D1CCEA017B}" destId="{F2EA1887-2219-48CE-B75E-F5113E66603C}" srcOrd="1" destOrd="0" parTransId="{FAB9F046-1761-4DAF-AC4A-EDC94AA8C90A}" sibTransId="{517446F5-45A5-4595-B960-42D690A5F14F}"/>
    <dgm:cxn modelId="{46DD5AA4-8661-41D7-A3B7-0AF82661E95B}" type="presOf" srcId="{59211871-C4FB-4ACD-9168-031D91147A3A}" destId="{F67ED26C-494C-45F0-99BC-244097E09412}" srcOrd="0" destOrd="0" presId="urn:microsoft.com/office/officeart/2005/8/layout/vList2"/>
    <dgm:cxn modelId="{789E539E-A49B-4463-AEA1-4A27FA1551AC}" type="presOf" srcId="{923DFD8D-55CC-44F5-82C4-2543970CF47A}" destId="{52A986F5-AC0E-4ED4-901E-3448E862FF58}" srcOrd="0" destOrd="0" presId="urn:microsoft.com/office/officeart/2005/8/layout/vList2"/>
    <dgm:cxn modelId="{3BBBED4E-FB63-4325-9860-3586431B4E82}" type="presOf" srcId="{304D1F7C-2C86-47C7-8424-D19BE4983A5E}" destId="{C05B6E4D-A59A-4AFD-882B-621FD60C9A82}" srcOrd="0" destOrd="0" presId="urn:microsoft.com/office/officeart/2005/8/layout/vList2"/>
    <dgm:cxn modelId="{AB52A6DE-4947-4A81-B6B6-8E0C902DCB4E}" type="presOf" srcId="{6BA51D16-3AB3-4FDC-A77E-51AF86A8734A}" destId="{F134E5FE-3A48-4FF0-BE9E-73B9E223D8D5}" srcOrd="0" destOrd="2" presId="urn:microsoft.com/office/officeart/2005/8/layout/vList2"/>
    <dgm:cxn modelId="{4949A750-F0D0-430C-BAAD-2E1107E6A3EB}" type="presOf" srcId="{3960AC0F-C46F-4C4E-BBD9-9E64C4812BC2}" destId="{0B056147-B26A-4C3C-83CA-56C9DE6E859F}" srcOrd="0" destOrd="0" presId="urn:microsoft.com/office/officeart/2005/8/layout/vList2"/>
    <dgm:cxn modelId="{7E48BC24-38BA-4C27-B280-F502BCC9768E}" srcId="{87D737BC-72F9-4612-A3EA-0ED622DDAB90}" destId="{92A11904-E797-4928-BF2E-F3784C48F35B}" srcOrd="0" destOrd="0" parTransId="{EAF4BF2A-57C9-4A41-93B1-2E178FF9BE41}" sibTransId="{89CDEF42-68EB-46AC-B26E-365CF41C8F05}"/>
    <dgm:cxn modelId="{F4EB72DF-D0ED-4938-804C-ABE739C6D6BE}" srcId="{923DFD8D-55CC-44F5-82C4-2543970CF47A}" destId="{6BA51D16-3AB3-4FDC-A77E-51AF86A8734A}" srcOrd="2" destOrd="0" parTransId="{1DEE3D26-AE90-4A43-87CE-54A93D9B0C27}" sibTransId="{16B300B7-D0EA-4C2E-9E9C-2636285FFDD9}"/>
    <dgm:cxn modelId="{2001384E-46C4-43D7-8DB4-34E957E5E9B8}" type="presOf" srcId="{F2EA1887-2219-48CE-B75E-F5113E66603C}" destId="{0B056147-B26A-4C3C-83CA-56C9DE6E859F}" srcOrd="0" destOrd="1" presId="urn:microsoft.com/office/officeart/2005/8/layout/vList2"/>
    <dgm:cxn modelId="{DC7E62B2-70BB-437A-8CDA-9EB39186D337}" type="presOf" srcId="{92A11904-E797-4928-BF2E-F3784C48F35B}" destId="{F0E1533C-DC0F-400B-89EB-AAF4947056F5}" srcOrd="0" destOrd="0" presId="urn:microsoft.com/office/officeart/2005/8/layout/vList2"/>
    <dgm:cxn modelId="{DACE681A-CA03-4146-9F4C-05B76FFC0C12}" srcId="{EC634B02-A907-488C-8DAB-69800DF57E3D}" destId="{923DFD8D-55CC-44F5-82C4-2543970CF47A}" srcOrd="0" destOrd="0" parTransId="{ADA26287-B80A-4843-9F10-0F92D9EC8DD0}" sibTransId="{B0CE682A-0AFE-4FE6-8C5E-B5666DB4D29F}"/>
    <dgm:cxn modelId="{E0EBF13D-3142-4F5D-BF7D-C0C24B3ED6BB}" srcId="{2C0598C6-9C93-4CCF-80F1-91F201342EB1}" destId="{59211871-C4FB-4ACD-9168-031D91147A3A}" srcOrd="0" destOrd="0" parTransId="{691EC75C-505A-4A91-8054-F7E80CC16C4E}" sibTransId="{4D09BAF6-D5B3-488A-9D90-0DE379FF4D31}"/>
    <dgm:cxn modelId="{60402CBC-CC3A-44B1-8138-CCA4A9A27B77}" type="presOf" srcId="{87D737BC-72F9-4612-A3EA-0ED622DDAB90}" destId="{D45FDB88-6A00-4C8A-9C14-C9BC5DAE534C}" srcOrd="0" destOrd="0" presId="urn:microsoft.com/office/officeart/2005/8/layout/vList2"/>
    <dgm:cxn modelId="{C45DABB6-D455-411F-972E-90200EF21FD1}" srcId="{CEB20EB6-7275-4567-875F-84D1CCEA017B}" destId="{3960AC0F-C46F-4C4E-BBD9-9E64C4812BC2}" srcOrd="0" destOrd="0" parTransId="{9B488CC9-9652-44C5-9078-0B3472F50F11}" sibTransId="{F556ECCF-AE68-47DE-A418-C01599F2C7DA}"/>
    <dgm:cxn modelId="{2FB888BF-D0C5-43B5-806E-C7FA44D86A6E}" type="presOf" srcId="{EC634B02-A907-488C-8DAB-69800DF57E3D}" destId="{02662056-1268-4EEC-8B10-3E76F0A1AA49}" srcOrd="0" destOrd="0" presId="urn:microsoft.com/office/officeart/2005/8/layout/vList2"/>
    <dgm:cxn modelId="{845944D7-E882-417B-BEE3-B041098DC6F4}" srcId="{CEB20EB6-7275-4567-875F-84D1CCEA017B}" destId="{E7CC0B00-1EA7-4A79-A959-182112D021FB}" srcOrd="2" destOrd="0" parTransId="{7D4941AA-0BD8-417A-B5C5-D379730B9DF6}" sibTransId="{1C1DFF5C-C7C1-41BD-9E3B-9A06459CAAFD}"/>
    <dgm:cxn modelId="{380CDD5D-A657-4BBD-9548-9083C94A645D}" type="presOf" srcId="{6D23B538-B28E-4A54-A935-315396908487}" destId="{4227E55F-FCB2-43ED-8D3E-29297D03C9EA}" srcOrd="0" destOrd="0" presId="urn:microsoft.com/office/officeart/2005/8/layout/vList2"/>
    <dgm:cxn modelId="{FF4C835B-2634-4403-AB26-DA36E9C71B7A}" type="presOf" srcId="{E7CC0B00-1EA7-4A79-A959-182112D021FB}" destId="{0B056147-B26A-4C3C-83CA-56C9DE6E859F}" srcOrd="0" destOrd="2" presId="urn:microsoft.com/office/officeart/2005/8/layout/vList2"/>
    <dgm:cxn modelId="{D4CDD2A3-6017-41D5-9127-116A1854C203}" srcId="{6D23B538-B28E-4A54-A935-315396908487}" destId="{304D1F7C-2C86-47C7-8424-D19BE4983A5E}" srcOrd="0" destOrd="0" parTransId="{9F124042-7437-460A-A8C3-5B291ACACA29}" sibTransId="{3324C400-70A1-4D48-9799-32D4733E0C9C}"/>
    <dgm:cxn modelId="{6144BBB0-3F1E-4204-A9E2-D44C94DFDAB0}" srcId="{923DFD8D-55CC-44F5-82C4-2543970CF47A}" destId="{F6148CA4-2E92-4AE1-8437-413356FC9062}" srcOrd="0" destOrd="0" parTransId="{B8380A5C-2A08-43A6-8AA0-27EC903D19F3}" sibTransId="{1C535F0E-1180-41AB-81E4-03C1B2DD71D2}"/>
    <dgm:cxn modelId="{099E5EB1-179B-406A-B131-677726EBBD5D}" type="presOf" srcId="{CEB20EB6-7275-4567-875F-84D1CCEA017B}" destId="{30910330-C1CC-4F1B-947C-9F3FC1CB7B4B}" srcOrd="0" destOrd="0" presId="urn:microsoft.com/office/officeart/2005/8/layout/vList2"/>
    <dgm:cxn modelId="{D7F372C0-59FC-4617-8EA1-023854FBD541}" srcId="{923DFD8D-55CC-44F5-82C4-2543970CF47A}" destId="{02B6BDB5-A4C7-4493-84FB-E7692AB295FE}" srcOrd="1" destOrd="0" parTransId="{CD7E1F08-1696-4994-BB84-2B3535FC5042}" sibTransId="{4842948B-2FEE-4A70-9E8F-E4253083198D}"/>
    <dgm:cxn modelId="{2E6B0F86-C13C-4316-AD43-16BB3E9D919F}" type="presOf" srcId="{02B6BDB5-A4C7-4493-84FB-E7692AB295FE}" destId="{F134E5FE-3A48-4FF0-BE9E-73B9E223D8D5}" srcOrd="0" destOrd="1" presId="urn:microsoft.com/office/officeart/2005/8/layout/vList2"/>
    <dgm:cxn modelId="{8422FD81-74FD-405C-8FF2-BD34870FD44F}" srcId="{EC634B02-A907-488C-8DAB-69800DF57E3D}" destId="{2C0598C6-9C93-4CCF-80F1-91F201342EB1}" srcOrd="4" destOrd="0" parTransId="{4AFE2EB1-66EB-4F4A-8AE3-DB4EC57DF512}" sibTransId="{D0F9EAAB-B21D-49C9-8688-8D0CE1D64E0D}"/>
    <dgm:cxn modelId="{D6779B28-AFD0-4303-852C-319347203F7A}" srcId="{EC634B02-A907-488C-8DAB-69800DF57E3D}" destId="{6D23B538-B28E-4A54-A935-315396908487}" srcOrd="2" destOrd="0" parTransId="{C6E251C2-E69E-4116-AE20-383C8044CB0A}" sibTransId="{5341C585-C7CA-40A9-A35B-20A6B31337EA}"/>
    <dgm:cxn modelId="{A019D15C-4916-4765-914F-EC7EC2D7A633}" type="presOf" srcId="{2C0598C6-9C93-4CCF-80F1-91F201342EB1}" destId="{3C036E0C-FDE6-4242-AD4F-16E1FE6E69EF}" srcOrd="0" destOrd="0" presId="urn:microsoft.com/office/officeart/2005/8/layout/vList2"/>
    <dgm:cxn modelId="{11091B06-09CB-4CA0-8FFF-B471E72D1B65}" type="presParOf" srcId="{02662056-1268-4EEC-8B10-3E76F0A1AA49}" destId="{52A986F5-AC0E-4ED4-901E-3448E862FF58}" srcOrd="0" destOrd="0" presId="urn:microsoft.com/office/officeart/2005/8/layout/vList2"/>
    <dgm:cxn modelId="{F6CCE569-9885-4B0B-85D1-9EF6818ACBE0}" type="presParOf" srcId="{02662056-1268-4EEC-8B10-3E76F0A1AA49}" destId="{F134E5FE-3A48-4FF0-BE9E-73B9E223D8D5}" srcOrd="1" destOrd="0" presId="urn:microsoft.com/office/officeart/2005/8/layout/vList2"/>
    <dgm:cxn modelId="{E4902835-F1FD-4BEB-AFB6-7F61818340A0}" type="presParOf" srcId="{02662056-1268-4EEC-8B10-3E76F0A1AA49}" destId="{30910330-C1CC-4F1B-947C-9F3FC1CB7B4B}" srcOrd="2" destOrd="0" presId="urn:microsoft.com/office/officeart/2005/8/layout/vList2"/>
    <dgm:cxn modelId="{91AB3D5E-2EFA-4154-8E45-F31B14EF3C68}" type="presParOf" srcId="{02662056-1268-4EEC-8B10-3E76F0A1AA49}" destId="{0B056147-B26A-4C3C-83CA-56C9DE6E859F}" srcOrd="3" destOrd="0" presId="urn:microsoft.com/office/officeart/2005/8/layout/vList2"/>
    <dgm:cxn modelId="{CB83707C-2328-465D-9A78-9956FBFEE4E7}" type="presParOf" srcId="{02662056-1268-4EEC-8B10-3E76F0A1AA49}" destId="{4227E55F-FCB2-43ED-8D3E-29297D03C9EA}" srcOrd="4" destOrd="0" presId="urn:microsoft.com/office/officeart/2005/8/layout/vList2"/>
    <dgm:cxn modelId="{AE4E6F77-2E3C-4C22-B7E5-4591B9AB65A5}" type="presParOf" srcId="{02662056-1268-4EEC-8B10-3E76F0A1AA49}" destId="{C05B6E4D-A59A-4AFD-882B-621FD60C9A82}" srcOrd="5" destOrd="0" presId="urn:microsoft.com/office/officeart/2005/8/layout/vList2"/>
    <dgm:cxn modelId="{FCF2F404-B953-4615-B945-F6CDB82C7926}" type="presParOf" srcId="{02662056-1268-4EEC-8B10-3E76F0A1AA49}" destId="{D45FDB88-6A00-4C8A-9C14-C9BC5DAE534C}" srcOrd="6" destOrd="0" presId="urn:microsoft.com/office/officeart/2005/8/layout/vList2"/>
    <dgm:cxn modelId="{7FF5075D-6BE5-4B10-939F-848C0589ACA4}" type="presParOf" srcId="{02662056-1268-4EEC-8B10-3E76F0A1AA49}" destId="{F0E1533C-DC0F-400B-89EB-AAF4947056F5}" srcOrd="7" destOrd="0" presId="urn:microsoft.com/office/officeart/2005/8/layout/vList2"/>
    <dgm:cxn modelId="{BA659218-EB8A-455F-98D7-96A27290FD3F}" type="presParOf" srcId="{02662056-1268-4EEC-8B10-3E76F0A1AA49}" destId="{3C036E0C-FDE6-4242-AD4F-16E1FE6E69EF}" srcOrd="8" destOrd="0" presId="urn:microsoft.com/office/officeart/2005/8/layout/vList2"/>
    <dgm:cxn modelId="{2F8A87DC-231E-43BA-9489-4DAE21E8C102}" type="presParOf" srcId="{02662056-1268-4EEC-8B10-3E76F0A1AA49}" destId="{F67ED26C-494C-45F0-99BC-244097E09412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634B02-A907-488C-8DAB-69800DF57E3D}" type="doc">
      <dgm:prSet loTypeId="urn:microsoft.com/office/officeart/2005/8/layout/vList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D3D9D04-E7A2-4438-ADE7-8B78C211AB7E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600" dirty="0" err="1" smtClean="0"/>
            <a:t>Кушманская</a:t>
          </a:r>
          <a:r>
            <a:rPr lang="ru-RU" sz="1600" dirty="0" smtClean="0"/>
            <a:t> школа</a:t>
          </a:r>
        </a:p>
      </dgm:t>
    </dgm:pt>
    <dgm:pt modelId="{DF070E85-CA47-4ACD-810B-62F270F65495}" type="parTrans" cxnId="{0C2C420E-D823-42D2-AFD3-D942FD6BF29C}">
      <dgm:prSet/>
      <dgm:spPr/>
      <dgm:t>
        <a:bodyPr/>
        <a:lstStyle/>
        <a:p>
          <a:endParaRPr lang="ru-RU"/>
        </a:p>
      </dgm:t>
    </dgm:pt>
    <dgm:pt modelId="{E81581E2-10D4-4EA3-93A5-9E5A98AB7A5C}" type="sibTrans" cxnId="{0C2C420E-D823-42D2-AFD3-D942FD6BF29C}">
      <dgm:prSet/>
      <dgm:spPr/>
      <dgm:t>
        <a:bodyPr/>
        <a:lstStyle/>
        <a:p>
          <a:endParaRPr lang="ru-RU"/>
        </a:p>
      </dgm:t>
    </dgm:pt>
    <dgm:pt modelId="{0EB48987-F185-4F87-8703-6C11DAF09B98}">
      <dgm:prSet custT="1"/>
      <dgm:spPr/>
      <dgm:t>
        <a:bodyPr/>
        <a:lstStyle/>
        <a:p>
          <a:r>
            <a:rPr lang="ru-RU" sz="1400" dirty="0" err="1" smtClean="0">
              <a:effectLst/>
            </a:rPr>
            <a:t>Насрутдинов</a:t>
          </a:r>
          <a:r>
            <a:rPr lang="ru-RU" sz="1400" dirty="0" smtClean="0">
              <a:effectLst/>
            </a:rPr>
            <a:t> А.Л.</a:t>
          </a:r>
          <a:endParaRPr lang="ru-RU" sz="1400" dirty="0" smtClean="0"/>
        </a:p>
      </dgm:t>
    </dgm:pt>
    <dgm:pt modelId="{ABA0EF50-4363-4D54-8261-AF3F861D2DA4}" type="parTrans" cxnId="{E1264FEB-DDCD-45D3-90B5-3CCE8882B6FC}">
      <dgm:prSet/>
      <dgm:spPr/>
      <dgm:t>
        <a:bodyPr/>
        <a:lstStyle/>
        <a:p>
          <a:endParaRPr lang="ru-RU"/>
        </a:p>
      </dgm:t>
    </dgm:pt>
    <dgm:pt modelId="{2BC014EF-0E34-48F8-AA05-1B7D34335156}" type="sibTrans" cxnId="{E1264FEB-DDCD-45D3-90B5-3CCE8882B6FC}">
      <dgm:prSet/>
      <dgm:spPr/>
      <dgm:t>
        <a:bodyPr/>
        <a:lstStyle/>
        <a:p>
          <a:endParaRPr lang="ru-RU"/>
        </a:p>
      </dgm:t>
    </dgm:pt>
    <dgm:pt modelId="{6918DA9A-3469-4618-A780-070FBA927CAF}">
      <dgm:prSet custT="1"/>
      <dgm:spPr/>
      <dgm:t>
        <a:bodyPr/>
        <a:lstStyle/>
        <a:p>
          <a:r>
            <a:rPr lang="ru-RU" sz="1400" dirty="0" smtClean="0">
              <a:effectLst/>
            </a:rPr>
            <a:t>Кадырова А.С.</a:t>
          </a:r>
          <a:endParaRPr lang="ru-RU" sz="14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1D72F96E-6154-49FD-892A-AE40E9C1C1DE}" type="parTrans" cxnId="{D22A9961-F998-4B7B-BB94-7C15CE970CB6}">
      <dgm:prSet/>
      <dgm:spPr/>
      <dgm:t>
        <a:bodyPr/>
        <a:lstStyle/>
        <a:p>
          <a:endParaRPr lang="ru-RU"/>
        </a:p>
      </dgm:t>
    </dgm:pt>
    <dgm:pt modelId="{14C72E7B-B942-45EA-A802-D2E66543340B}" type="sibTrans" cxnId="{D22A9961-F998-4B7B-BB94-7C15CE970CB6}">
      <dgm:prSet/>
      <dgm:spPr/>
      <dgm:t>
        <a:bodyPr/>
        <a:lstStyle/>
        <a:p>
          <a:endParaRPr lang="ru-RU"/>
        </a:p>
      </dgm:t>
    </dgm:pt>
    <dgm:pt modelId="{B81240AB-30F0-4BB1-B020-31F74BC8ECB4}">
      <dgm:prSet custT="1"/>
      <dgm:spPr/>
      <dgm:t>
        <a:bodyPr/>
        <a:lstStyle/>
        <a:p>
          <a:r>
            <a:rPr lang="ru-RU" sz="16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Молькеевская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297FA6B8-BD31-4662-998B-3B1F1651AA26}" type="parTrans" cxnId="{E7F4ED96-C134-49F5-B50E-32B57879A980}">
      <dgm:prSet/>
      <dgm:spPr/>
      <dgm:t>
        <a:bodyPr/>
        <a:lstStyle/>
        <a:p>
          <a:endParaRPr lang="ru-RU"/>
        </a:p>
      </dgm:t>
    </dgm:pt>
    <dgm:pt modelId="{F3EEF57C-0075-4E26-BCF0-E7DD3A1B8AB2}" type="sibTrans" cxnId="{E7F4ED96-C134-49F5-B50E-32B57879A980}">
      <dgm:prSet/>
      <dgm:spPr/>
      <dgm:t>
        <a:bodyPr/>
        <a:lstStyle/>
        <a:p>
          <a:endParaRPr lang="ru-RU"/>
        </a:p>
      </dgm:t>
    </dgm:pt>
    <dgm:pt modelId="{F08EB847-0711-4D10-8C08-B616968BB058}">
      <dgm:prSet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Галкин А.М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502FC02F-1EA3-4EF2-8F89-7DD7BF7A9BC3}" type="parTrans" cxnId="{F0C87774-1A29-449A-9A43-9584F75C04E7}">
      <dgm:prSet/>
      <dgm:spPr/>
      <dgm:t>
        <a:bodyPr/>
        <a:lstStyle/>
        <a:p>
          <a:endParaRPr lang="ru-RU"/>
        </a:p>
      </dgm:t>
    </dgm:pt>
    <dgm:pt modelId="{B69E7908-DAA8-4CCB-9497-4341D456D61B}" type="sibTrans" cxnId="{F0C87774-1A29-449A-9A43-9584F75C04E7}">
      <dgm:prSet/>
      <dgm:spPr/>
      <dgm:t>
        <a:bodyPr/>
        <a:lstStyle/>
        <a:p>
          <a:endParaRPr lang="ru-RU"/>
        </a:p>
      </dgm:t>
    </dgm:pt>
    <dgm:pt modelId="{4FF57375-5CD5-41CA-AE1E-D81DDE166F5E}">
      <dgm:prSet custT="1"/>
      <dgm:spPr/>
      <dgm:t>
        <a:bodyPr/>
        <a:lstStyle/>
        <a:p>
          <a:r>
            <a:rPr lang="ru-RU" sz="16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Бурундуковская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63AAE86D-2BC6-4BD3-A165-121B609D1775}" type="parTrans" cxnId="{DF0A11CF-6E73-4CC5-B95E-33D26CD276FF}">
      <dgm:prSet/>
      <dgm:spPr/>
      <dgm:t>
        <a:bodyPr/>
        <a:lstStyle/>
        <a:p>
          <a:endParaRPr lang="ru-RU"/>
        </a:p>
      </dgm:t>
    </dgm:pt>
    <dgm:pt modelId="{85C029F3-6B1D-433D-A5BA-DA640958DBCE}" type="sibTrans" cxnId="{DF0A11CF-6E73-4CC5-B95E-33D26CD276FF}">
      <dgm:prSet/>
      <dgm:spPr/>
      <dgm:t>
        <a:bodyPr/>
        <a:lstStyle/>
        <a:p>
          <a:endParaRPr lang="ru-RU"/>
        </a:p>
      </dgm:t>
    </dgm:pt>
    <dgm:pt modelId="{043B9676-A3F9-47D8-A995-4B3588067AFE}">
      <dgm:prSet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Хайруллина Г.И.</a:t>
          </a:r>
          <a:endParaRPr lang="ru-RU" sz="14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A88080D2-686F-4F51-937B-E96A2864151D}" type="parTrans" cxnId="{8EFB1E88-9955-4AE1-92D4-7656CD426B63}">
      <dgm:prSet/>
      <dgm:spPr/>
      <dgm:t>
        <a:bodyPr/>
        <a:lstStyle/>
        <a:p>
          <a:endParaRPr lang="ru-RU"/>
        </a:p>
      </dgm:t>
    </dgm:pt>
    <dgm:pt modelId="{B72D5109-65EB-4018-98E9-5BC0C5293F71}" type="sibTrans" cxnId="{8EFB1E88-9955-4AE1-92D4-7656CD426B63}">
      <dgm:prSet/>
      <dgm:spPr/>
      <dgm:t>
        <a:bodyPr/>
        <a:lstStyle/>
        <a:p>
          <a:endParaRPr lang="ru-RU"/>
        </a:p>
      </dgm:t>
    </dgm:pt>
    <dgm:pt modelId="{5ACF858B-F5A2-4E1E-883B-11070F803DA6}">
      <dgm:prSet custT="1"/>
      <dgm:spPr/>
      <dgm:t>
        <a:bodyPr/>
        <a:lstStyle/>
        <a:p>
          <a:r>
            <a:rPr lang="ru-RU" sz="16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Маломеминская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DD65239A-054B-432D-9B9A-28922349D57C}" type="parTrans" cxnId="{4059F988-2B5C-4501-80DB-C26DB50112D9}">
      <dgm:prSet/>
      <dgm:spPr/>
      <dgm:t>
        <a:bodyPr/>
        <a:lstStyle/>
        <a:p>
          <a:endParaRPr lang="ru-RU"/>
        </a:p>
      </dgm:t>
    </dgm:pt>
    <dgm:pt modelId="{65458057-1B25-41C0-8565-55348A381A49}" type="sibTrans" cxnId="{4059F988-2B5C-4501-80DB-C26DB50112D9}">
      <dgm:prSet/>
      <dgm:spPr/>
      <dgm:t>
        <a:bodyPr/>
        <a:lstStyle/>
        <a:p>
          <a:endParaRPr lang="ru-RU"/>
        </a:p>
      </dgm:t>
    </dgm:pt>
    <dgm:pt modelId="{B57D9A56-B0B4-4221-9815-41BA689047B6}">
      <dgm:prSet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Федотова Е.А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ACE15C5-3A5A-4A1F-84EC-ED9B6E1BD2AF}" type="parTrans" cxnId="{3288F648-5C6E-43A1-A4D2-F00191BDB206}">
      <dgm:prSet/>
      <dgm:spPr/>
      <dgm:t>
        <a:bodyPr/>
        <a:lstStyle/>
        <a:p>
          <a:endParaRPr lang="ru-RU"/>
        </a:p>
      </dgm:t>
    </dgm:pt>
    <dgm:pt modelId="{1CEC1497-4580-4F46-8A4F-DB391D3F599C}" type="sibTrans" cxnId="{3288F648-5C6E-43A1-A4D2-F00191BDB206}">
      <dgm:prSet/>
      <dgm:spPr/>
      <dgm:t>
        <a:bodyPr/>
        <a:lstStyle/>
        <a:p>
          <a:endParaRPr lang="ru-RU"/>
        </a:p>
      </dgm:t>
    </dgm:pt>
    <dgm:pt modelId="{5AA3D54C-E990-48B5-989F-EF9350BF94E1}">
      <dgm:prSet custT="1"/>
      <dgm:spPr/>
      <dgm:t>
        <a:bodyPr/>
        <a:lstStyle/>
        <a:p>
          <a:r>
            <a:rPr lang="ru-RU" sz="16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Муралинская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711ACCB1-E4F8-45EC-8FE5-0E68F8634C28}" type="parTrans" cxnId="{B2BE241A-F0C0-4778-BF84-662463D98555}">
      <dgm:prSet/>
      <dgm:spPr/>
      <dgm:t>
        <a:bodyPr/>
        <a:lstStyle/>
        <a:p>
          <a:endParaRPr lang="ru-RU"/>
        </a:p>
      </dgm:t>
    </dgm:pt>
    <dgm:pt modelId="{9478BD05-226E-448B-9E1E-4CD35CCECCEE}" type="sibTrans" cxnId="{B2BE241A-F0C0-4778-BF84-662463D98555}">
      <dgm:prSet/>
      <dgm:spPr/>
      <dgm:t>
        <a:bodyPr/>
        <a:lstStyle/>
        <a:p>
          <a:endParaRPr lang="ru-RU"/>
        </a:p>
      </dgm:t>
    </dgm:pt>
    <dgm:pt modelId="{C7A46C5E-890E-4602-A022-EF982721A873}">
      <dgm:prSet custT="1"/>
      <dgm:spPr/>
      <dgm:t>
        <a:bodyPr/>
        <a:lstStyle/>
        <a:p>
          <a:r>
            <a:rPr lang="ru-RU" sz="14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Зиганшин</a:t>
          </a:r>
          <a:r>
            <a: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Ф.Г</a:t>
          </a:r>
          <a:r>
            <a: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4C023AF7-5A76-4DB2-A808-05FFFB0C36AF}" type="parTrans" cxnId="{AC89A602-B316-45DD-B182-9AAE0CB29716}">
      <dgm:prSet/>
      <dgm:spPr/>
      <dgm:t>
        <a:bodyPr/>
        <a:lstStyle/>
        <a:p>
          <a:endParaRPr lang="ru-RU"/>
        </a:p>
      </dgm:t>
    </dgm:pt>
    <dgm:pt modelId="{82EE1BF9-53AA-46D6-803F-2A73214AF4AA}" type="sibTrans" cxnId="{AC89A602-B316-45DD-B182-9AAE0CB29716}">
      <dgm:prSet/>
      <dgm:spPr/>
      <dgm:t>
        <a:bodyPr/>
        <a:lstStyle/>
        <a:p>
          <a:endParaRPr lang="ru-RU"/>
        </a:p>
      </dgm:t>
    </dgm:pt>
    <dgm:pt modelId="{02662056-1268-4EEC-8B10-3E76F0A1AA49}" type="pres">
      <dgm:prSet presAssocID="{EC634B02-A907-488C-8DAB-69800DF57E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7C9A65-1CF2-40B6-8CC5-0677D414D645}" type="pres">
      <dgm:prSet presAssocID="{6D3D9D04-E7A2-4438-ADE7-8B78C211AB7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07064-EDAF-454A-BA59-C56952A5171C}" type="pres">
      <dgm:prSet presAssocID="{6D3D9D04-E7A2-4438-ADE7-8B78C211AB7E}" presName="childTex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BE185-CDC6-43E2-B555-12293FB964C0}" type="pres">
      <dgm:prSet presAssocID="{B81240AB-30F0-4BB1-B020-31F74BC8ECB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160CA-3D86-406D-B711-EF5F02D773BB}" type="pres">
      <dgm:prSet presAssocID="{B81240AB-30F0-4BB1-B020-31F74BC8ECB4}" presName="childTex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D5A17-C3F0-4F10-9978-ABED7040F388}" type="pres">
      <dgm:prSet presAssocID="{4FF57375-5CD5-41CA-AE1E-D81DDE166F5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8DC688-1FB3-4EF9-B45F-72296D4DC94F}" type="pres">
      <dgm:prSet presAssocID="{4FF57375-5CD5-41CA-AE1E-D81DDE166F5E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24CA3-6EB3-4E94-9A0A-A8D8F1E556E6}" type="pres">
      <dgm:prSet presAssocID="{5ACF858B-F5A2-4E1E-883B-11070F803DA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426C13-ED28-4A93-9857-8493E9E7B9EF}" type="pres">
      <dgm:prSet presAssocID="{5ACF858B-F5A2-4E1E-883B-11070F803DA6}" presName="childTex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A7076-570B-4EE6-A6AE-9348937F564E}" type="pres">
      <dgm:prSet presAssocID="{5AA3D54C-E990-48B5-989F-EF9350BF94E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42A50-7D9B-4B37-8DAF-944698399230}" type="pres">
      <dgm:prSet presAssocID="{5AA3D54C-E990-48B5-989F-EF9350BF94E1}" presName="child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9049C6-DF7E-4921-BC73-83F7FA73B8AC}" type="presOf" srcId="{4FF57375-5CD5-41CA-AE1E-D81DDE166F5E}" destId="{720D5A17-C3F0-4F10-9978-ABED7040F388}" srcOrd="0" destOrd="0" presId="urn:microsoft.com/office/officeart/2005/8/layout/vList2"/>
    <dgm:cxn modelId="{B05DF1E6-D42D-450A-A467-811DF4DA0154}" type="presOf" srcId="{F08EB847-0711-4D10-8C08-B616968BB058}" destId="{AF4160CA-3D86-406D-B711-EF5F02D773BB}" srcOrd="0" destOrd="0" presId="urn:microsoft.com/office/officeart/2005/8/layout/vList2"/>
    <dgm:cxn modelId="{1F767711-D059-4B1E-9B48-B6AFFC42BFF7}" type="presOf" srcId="{043B9676-A3F9-47D8-A995-4B3588067AFE}" destId="{188DC688-1FB3-4EF9-B45F-72296D4DC94F}" srcOrd="0" destOrd="0" presId="urn:microsoft.com/office/officeart/2005/8/layout/vList2"/>
    <dgm:cxn modelId="{AC89A602-B316-45DD-B182-9AAE0CB29716}" srcId="{5AA3D54C-E990-48B5-989F-EF9350BF94E1}" destId="{C7A46C5E-890E-4602-A022-EF982721A873}" srcOrd="0" destOrd="0" parTransId="{4C023AF7-5A76-4DB2-A808-05FFFB0C36AF}" sibTransId="{82EE1BF9-53AA-46D6-803F-2A73214AF4AA}"/>
    <dgm:cxn modelId="{468B4B48-3729-46D5-A2E8-E819744E086A}" type="presOf" srcId="{5ACF858B-F5A2-4E1E-883B-11070F803DA6}" destId="{C3E24CA3-6EB3-4E94-9A0A-A8D8F1E556E6}" srcOrd="0" destOrd="0" presId="urn:microsoft.com/office/officeart/2005/8/layout/vList2"/>
    <dgm:cxn modelId="{0C2C420E-D823-42D2-AFD3-D942FD6BF29C}" srcId="{EC634B02-A907-488C-8DAB-69800DF57E3D}" destId="{6D3D9D04-E7A2-4438-ADE7-8B78C211AB7E}" srcOrd="0" destOrd="0" parTransId="{DF070E85-CA47-4ACD-810B-62F270F65495}" sibTransId="{E81581E2-10D4-4EA3-93A5-9E5A98AB7A5C}"/>
    <dgm:cxn modelId="{8B79E86C-6069-4352-BBB5-8A67ECEA23D1}" type="presOf" srcId="{C7A46C5E-890E-4602-A022-EF982721A873}" destId="{A7342A50-7D9B-4B37-8DAF-944698399230}" srcOrd="0" destOrd="0" presId="urn:microsoft.com/office/officeart/2005/8/layout/vList2"/>
    <dgm:cxn modelId="{F0C87774-1A29-449A-9A43-9584F75C04E7}" srcId="{B81240AB-30F0-4BB1-B020-31F74BC8ECB4}" destId="{F08EB847-0711-4D10-8C08-B616968BB058}" srcOrd="0" destOrd="0" parTransId="{502FC02F-1EA3-4EF2-8F89-7DD7BF7A9BC3}" sibTransId="{B69E7908-DAA8-4CCB-9497-4341D456D61B}"/>
    <dgm:cxn modelId="{E7F4ED96-C134-49F5-B50E-32B57879A980}" srcId="{EC634B02-A907-488C-8DAB-69800DF57E3D}" destId="{B81240AB-30F0-4BB1-B020-31F74BC8ECB4}" srcOrd="1" destOrd="0" parTransId="{297FA6B8-BD31-4662-998B-3B1F1651AA26}" sibTransId="{F3EEF57C-0075-4E26-BCF0-E7DD3A1B8AB2}"/>
    <dgm:cxn modelId="{AA8ACB12-9CB6-46DD-9991-CBE909F882D5}" type="presOf" srcId="{6918DA9A-3469-4618-A780-070FBA927CAF}" destId="{E9807064-EDAF-454A-BA59-C56952A5171C}" srcOrd="0" destOrd="1" presId="urn:microsoft.com/office/officeart/2005/8/layout/vList2"/>
    <dgm:cxn modelId="{BA0B0EF3-1E58-4CB8-B687-D191FBC8F84B}" type="presOf" srcId="{5AA3D54C-E990-48B5-989F-EF9350BF94E1}" destId="{04BA7076-570B-4EE6-A6AE-9348937F564E}" srcOrd="0" destOrd="0" presId="urn:microsoft.com/office/officeart/2005/8/layout/vList2"/>
    <dgm:cxn modelId="{E1264FEB-DDCD-45D3-90B5-3CCE8882B6FC}" srcId="{6D3D9D04-E7A2-4438-ADE7-8B78C211AB7E}" destId="{0EB48987-F185-4F87-8703-6C11DAF09B98}" srcOrd="0" destOrd="0" parTransId="{ABA0EF50-4363-4D54-8261-AF3F861D2DA4}" sibTransId="{2BC014EF-0E34-48F8-AA05-1B7D34335156}"/>
    <dgm:cxn modelId="{DF0A11CF-6E73-4CC5-B95E-33D26CD276FF}" srcId="{EC634B02-A907-488C-8DAB-69800DF57E3D}" destId="{4FF57375-5CD5-41CA-AE1E-D81DDE166F5E}" srcOrd="2" destOrd="0" parTransId="{63AAE86D-2BC6-4BD3-A165-121B609D1775}" sibTransId="{85C029F3-6B1D-433D-A5BA-DA640958DBCE}"/>
    <dgm:cxn modelId="{B2BE241A-F0C0-4778-BF84-662463D98555}" srcId="{EC634B02-A907-488C-8DAB-69800DF57E3D}" destId="{5AA3D54C-E990-48B5-989F-EF9350BF94E1}" srcOrd="4" destOrd="0" parTransId="{711ACCB1-E4F8-45EC-8FE5-0E68F8634C28}" sibTransId="{9478BD05-226E-448B-9E1E-4CD35CCECCEE}"/>
    <dgm:cxn modelId="{7CE437AB-AC5A-4E4F-A485-4B56DE038A1D}" type="presOf" srcId="{B57D9A56-B0B4-4221-9815-41BA689047B6}" destId="{D5426C13-ED28-4A93-9857-8493E9E7B9EF}" srcOrd="0" destOrd="0" presId="urn:microsoft.com/office/officeart/2005/8/layout/vList2"/>
    <dgm:cxn modelId="{3288F648-5C6E-43A1-A4D2-F00191BDB206}" srcId="{5ACF858B-F5A2-4E1E-883B-11070F803DA6}" destId="{B57D9A56-B0B4-4221-9815-41BA689047B6}" srcOrd="0" destOrd="0" parTransId="{7ACE15C5-3A5A-4A1F-84EC-ED9B6E1BD2AF}" sibTransId="{1CEC1497-4580-4F46-8A4F-DB391D3F599C}"/>
    <dgm:cxn modelId="{E6C8A08E-2664-414B-AAB5-E0F6DA9F2C02}" type="presOf" srcId="{EC634B02-A907-488C-8DAB-69800DF57E3D}" destId="{02662056-1268-4EEC-8B10-3E76F0A1AA49}" srcOrd="0" destOrd="0" presId="urn:microsoft.com/office/officeart/2005/8/layout/vList2"/>
    <dgm:cxn modelId="{8EFB1E88-9955-4AE1-92D4-7656CD426B63}" srcId="{4FF57375-5CD5-41CA-AE1E-D81DDE166F5E}" destId="{043B9676-A3F9-47D8-A995-4B3588067AFE}" srcOrd="0" destOrd="0" parTransId="{A88080D2-686F-4F51-937B-E96A2864151D}" sibTransId="{B72D5109-65EB-4018-98E9-5BC0C5293F71}"/>
    <dgm:cxn modelId="{7A31114D-6712-4CF1-82F2-DCBF741E1BAF}" type="presOf" srcId="{0EB48987-F185-4F87-8703-6C11DAF09B98}" destId="{E9807064-EDAF-454A-BA59-C56952A5171C}" srcOrd="0" destOrd="0" presId="urn:microsoft.com/office/officeart/2005/8/layout/vList2"/>
    <dgm:cxn modelId="{9AB457CF-5CFB-41E4-BD92-1F9DE9167FB2}" type="presOf" srcId="{B81240AB-30F0-4BB1-B020-31F74BC8ECB4}" destId="{5A1BE185-CDC6-43E2-B555-12293FB964C0}" srcOrd="0" destOrd="0" presId="urn:microsoft.com/office/officeart/2005/8/layout/vList2"/>
    <dgm:cxn modelId="{4059F988-2B5C-4501-80DB-C26DB50112D9}" srcId="{EC634B02-A907-488C-8DAB-69800DF57E3D}" destId="{5ACF858B-F5A2-4E1E-883B-11070F803DA6}" srcOrd="3" destOrd="0" parTransId="{DD65239A-054B-432D-9B9A-28922349D57C}" sibTransId="{65458057-1B25-41C0-8565-55348A381A49}"/>
    <dgm:cxn modelId="{D22A9961-F998-4B7B-BB94-7C15CE970CB6}" srcId="{6D3D9D04-E7A2-4438-ADE7-8B78C211AB7E}" destId="{6918DA9A-3469-4618-A780-070FBA927CAF}" srcOrd="1" destOrd="0" parTransId="{1D72F96E-6154-49FD-892A-AE40E9C1C1DE}" sibTransId="{14C72E7B-B942-45EA-A802-D2E66543340B}"/>
    <dgm:cxn modelId="{311FD963-188A-4A88-9ACE-7AFF4645B70D}" type="presOf" srcId="{6D3D9D04-E7A2-4438-ADE7-8B78C211AB7E}" destId="{757C9A65-1CF2-40B6-8CC5-0677D414D645}" srcOrd="0" destOrd="0" presId="urn:microsoft.com/office/officeart/2005/8/layout/vList2"/>
    <dgm:cxn modelId="{316B2D56-FF92-467E-9037-C02BD630A153}" type="presParOf" srcId="{02662056-1268-4EEC-8B10-3E76F0A1AA49}" destId="{757C9A65-1CF2-40B6-8CC5-0677D414D645}" srcOrd="0" destOrd="0" presId="urn:microsoft.com/office/officeart/2005/8/layout/vList2"/>
    <dgm:cxn modelId="{4D229DFA-02F5-475C-8648-C185B4CC994E}" type="presParOf" srcId="{02662056-1268-4EEC-8B10-3E76F0A1AA49}" destId="{E9807064-EDAF-454A-BA59-C56952A5171C}" srcOrd="1" destOrd="0" presId="urn:microsoft.com/office/officeart/2005/8/layout/vList2"/>
    <dgm:cxn modelId="{6FFA3FE3-CB77-4D1D-936F-328CA55ED07C}" type="presParOf" srcId="{02662056-1268-4EEC-8B10-3E76F0A1AA49}" destId="{5A1BE185-CDC6-43E2-B555-12293FB964C0}" srcOrd="2" destOrd="0" presId="urn:microsoft.com/office/officeart/2005/8/layout/vList2"/>
    <dgm:cxn modelId="{4A2D1C9E-A3D7-4BA1-A6C3-94025715505D}" type="presParOf" srcId="{02662056-1268-4EEC-8B10-3E76F0A1AA49}" destId="{AF4160CA-3D86-406D-B711-EF5F02D773BB}" srcOrd="3" destOrd="0" presId="urn:microsoft.com/office/officeart/2005/8/layout/vList2"/>
    <dgm:cxn modelId="{1BC35B57-569E-4C66-902E-7D71485F8B5A}" type="presParOf" srcId="{02662056-1268-4EEC-8B10-3E76F0A1AA49}" destId="{720D5A17-C3F0-4F10-9978-ABED7040F388}" srcOrd="4" destOrd="0" presId="urn:microsoft.com/office/officeart/2005/8/layout/vList2"/>
    <dgm:cxn modelId="{54A08F24-C8DE-47DA-9F72-51F23DDB011D}" type="presParOf" srcId="{02662056-1268-4EEC-8B10-3E76F0A1AA49}" destId="{188DC688-1FB3-4EF9-B45F-72296D4DC94F}" srcOrd="5" destOrd="0" presId="urn:microsoft.com/office/officeart/2005/8/layout/vList2"/>
    <dgm:cxn modelId="{DD3AB8FC-8C74-4295-9E1B-56063ACECDA3}" type="presParOf" srcId="{02662056-1268-4EEC-8B10-3E76F0A1AA49}" destId="{C3E24CA3-6EB3-4E94-9A0A-A8D8F1E556E6}" srcOrd="6" destOrd="0" presId="urn:microsoft.com/office/officeart/2005/8/layout/vList2"/>
    <dgm:cxn modelId="{1BC5232D-9810-4E01-A019-7E63B5AF152D}" type="presParOf" srcId="{02662056-1268-4EEC-8B10-3E76F0A1AA49}" destId="{D5426C13-ED28-4A93-9857-8493E9E7B9EF}" srcOrd="7" destOrd="0" presId="urn:microsoft.com/office/officeart/2005/8/layout/vList2"/>
    <dgm:cxn modelId="{CC2204FA-6DF5-4421-9FEF-A0297C8679F1}" type="presParOf" srcId="{02662056-1268-4EEC-8B10-3E76F0A1AA49}" destId="{04BA7076-570B-4EE6-A6AE-9348937F564E}" srcOrd="8" destOrd="0" presId="urn:microsoft.com/office/officeart/2005/8/layout/vList2"/>
    <dgm:cxn modelId="{0B13658E-E752-47E3-A0F8-BEA936D080FC}" type="presParOf" srcId="{02662056-1268-4EEC-8B10-3E76F0A1AA49}" destId="{A7342A50-7D9B-4B37-8DAF-944698399230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3C0683A-76B6-410C-A30C-DECF79B37B48}" type="doc">
      <dgm:prSet loTypeId="urn:microsoft.com/office/officeart/2005/8/layout/target1" loCatId="relationship" qsTypeId="urn:microsoft.com/office/officeart/2005/8/quickstyle/3d5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F7303CCE-BA4E-4070-A3EE-E562C7D91CAB}">
      <dgm:prSet phldrT="[Текст]" custT="1"/>
      <dgm:spPr/>
      <dgm:t>
        <a:bodyPr/>
        <a:lstStyle/>
        <a:p>
          <a:r>
            <a:rPr lang="ru-RU" sz="1800" b="1" dirty="0" smtClean="0"/>
            <a:t>4 победителя</a:t>
          </a:r>
          <a:endParaRPr lang="ru-RU" sz="1800" b="1" dirty="0"/>
        </a:p>
      </dgm:t>
    </dgm:pt>
    <dgm:pt modelId="{4315B37A-FAD0-49B1-BC22-C643068CEB58}" type="parTrans" cxnId="{C3878D41-143D-4AC7-B9BD-DF003F0C6EF8}">
      <dgm:prSet/>
      <dgm:spPr/>
      <dgm:t>
        <a:bodyPr/>
        <a:lstStyle/>
        <a:p>
          <a:endParaRPr lang="ru-RU" sz="2400" b="1"/>
        </a:p>
      </dgm:t>
    </dgm:pt>
    <dgm:pt modelId="{9E2BC500-1002-4775-B665-606E252E25CC}" type="sibTrans" cxnId="{C3878D41-143D-4AC7-B9BD-DF003F0C6EF8}">
      <dgm:prSet/>
      <dgm:spPr/>
      <dgm:t>
        <a:bodyPr/>
        <a:lstStyle/>
        <a:p>
          <a:endParaRPr lang="ru-RU" sz="2400" b="1"/>
        </a:p>
      </dgm:t>
    </dgm:pt>
    <dgm:pt modelId="{251BA356-A015-4EBF-9E4D-909E33B6153D}">
      <dgm:prSet phldrT="[Текст]" custT="1"/>
      <dgm:spPr/>
      <dgm:t>
        <a:bodyPr/>
        <a:lstStyle/>
        <a:p>
          <a:r>
            <a:rPr lang="ru-RU" sz="1800" b="1" dirty="0" smtClean="0"/>
            <a:t>Подано 16 заявок</a:t>
          </a:r>
          <a:endParaRPr lang="ru-RU" sz="1800" b="1" dirty="0"/>
        </a:p>
      </dgm:t>
    </dgm:pt>
    <dgm:pt modelId="{66AA5164-6AFF-4D9F-AB95-605B7D35D7EE}" type="parTrans" cxnId="{5F8DCB39-1356-4F67-8DD0-1CE32F02FAC7}">
      <dgm:prSet/>
      <dgm:spPr/>
      <dgm:t>
        <a:bodyPr/>
        <a:lstStyle/>
        <a:p>
          <a:endParaRPr lang="ru-RU" sz="2400" b="1"/>
        </a:p>
      </dgm:t>
    </dgm:pt>
    <dgm:pt modelId="{8B7B9299-F897-42FA-BA0E-E2992ED05AE5}" type="sibTrans" cxnId="{5F8DCB39-1356-4F67-8DD0-1CE32F02FAC7}">
      <dgm:prSet/>
      <dgm:spPr/>
      <dgm:t>
        <a:bodyPr/>
        <a:lstStyle/>
        <a:p>
          <a:endParaRPr lang="ru-RU" sz="2400" b="1"/>
        </a:p>
      </dgm:t>
    </dgm:pt>
    <dgm:pt modelId="{904AECC6-7611-4EAB-9AC1-89EDB30E4ABD}" type="pres">
      <dgm:prSet presAssocID="{F3C0683A-76B6-410C-A30C-DECF79B37B48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E9C3E6-0F0D-4DD7-9F37-87992A0E08AE}" type="pres">
      <dgm:prSet presAssocID="{F7303CCE-BA4E-4070-A3EE-E562C7D91CAB}" presName="circle1" presStyleLbl="lnNode1" presStyleIdx="0" presStyleCnt="2" custLinFactNeighborX="3139"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96386564-9344-48D3-95CC-59D57B36E75D}" type="pres">
      <dgm:prSet presAssocID="{F7303CCE-BA4E-4070-A3EE-E562C7D91CAB}" presName="text1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60762-AC5C-4407-BB15-EE10236CCEB6}" type="pres">
      <dgm:prSet presAssocID="{F7303CCE-BA4E-4070-A3EE-E562C7D91CAB}" presName="line1" presStyleLbl="callout" presStyleIdx="0" presStyleCnt="4"/>
      <dgm:spPr/>
    </dgm:pt>
    <dgm:pt modelId="{3711A0E7-E2FB-480C-907E-785F431DB2D0}" type="pres">
      <dgm:prSet presAssocID="{F7303CCE-BA4E-4070-A3EE-E562C7D91CAB}" presName="d1" presStyleLbl="callout" presStyleIdx="1" presStyleCnt="4"/>
      <dgm:spPr/>
    </dgm:pt>
    <dgm:pt modelId="{E533B110-5C51-41C0-9382-9E53A88A478C}" type="pres">
      <dgm:prSet presAssocID="{251BA356-A015-4EBF-9E4D-909E33B6153D}" presName="circle2" presStyleLbl="lnNode1" presStyleIdx="1" presStyleCnt="2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3C4EB77E-B2EC-4803-9624-770C0E4F110E}" type="pres">
      <dgm:prSet presAssocID="{251BA356-A015-4EBF-9E4D-909E33B6153D}" presName="text2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88F7BD-C902-42B3-8E3E-1AB6B3DA8F98}" type="pres">
      <dgm:prSet presAssocID="{251BA356-A015-4EBF-9E4D-909E33B6153D}" presName="line2" presStyleLbl="callout" presStyleIdx="2" presStyleCnt="4"/>
      <dgm:spPr/>
    </dgm:pt>
    <dgm:pt modelId="{10D6CCA3-858A-4724-86B9-2E377D4C5649}" type="pres">
      <dgm:prSet presAssocID="{251BA356-A015-4EBF-9E4D-909E33B6153D}" presName="d2" presStyleLbl="callout" presStyleIdx="3" presStyleCnt="4"/>
      <dgm:spPr/>
    </dgm:pt>
  </dgm:ptLst>
  <dgm:cxnLst>
    <dgm:cxn modelId="{3B92141A-6A72-4949-98CF-BFB82EEF78C4}" type="presOf" srcId="{F7303CCE-BA4E-4070-A3EE-E562C7D91CAB}" destId="{96386564-9344-48D3-95CC-59D57B36E75D}" srcOrd="0" destOrd="0" presId="urn:microsoft.com/office/officeart/2005/8/layout/target1"/>
    <dgm:cxn modelId="{5F8DCB39-1356-4F67-8DD0-1CE32F02FAC7}" srcId="{F3C0683A-76B6-410C-A30C-DECF79B37B48}" destId="{251BA356-A015-4EBF-9E4D-909E33B6153D}" srcOrd="1" destOrd="0" parTransId="{66AA5164-6AFF-4D9F-AB95-605B7D35D7EE}" sibTransId="{8B7B9299-F897-42FA-BA0E-E2992ED05AE5}"/>
    <dgm:cxn modelId="{224B3EEB-B838-4102-A4B1-28E294E1EBD5}" type="presOf" srcId="{F3C0683A-76B6-410C-A30C-DECF79B37B48}" destId="{904AECC6-7611-4EAB-9AC1-89EDB30E4ABD}" srcOrd="0" destOrd="0" presId="urn:microsoft.com/office/officeart/2005/8/layout/target1"/>
    <dgm:cxn modelId="{C3878D41-143D-4AC7-B9BD-DF003F0C6EF8}" srcId="{F3C0683A-76B6-410C-A30C-DECF79B37B48}" destId="{F7303CCE-BA4E-4070-A3EE-E562C7D91CAB}" srcOrd="0" destOrd="0" parTransId="{4315B37A-FAD0-49B1-BC22-C643068CEB58}" sibTransId="{9E2BC500-1002-4775-B665-606E252E25CC}"/>
    <dgm:cxn modelId="{A99963F8-CDBE-45BA-99CF-7769078F84BF}" type="presOf" srcId="{251BA356-A015-4EBF-9E4D-909E33B6153D}" destId="{3C4EB77E-B2EC-4803-9624-770C0E4F110E}" srcOrd="0" destOrd="0" presId="urn:microsoft.com/office/officeart/2005/8/layout/target1"/>
    <dgm:cxn modelId="{51D99BA4-30AA-46F4-B290-3FACC3A1FE25}" type="presParOf" srcId="{904AECC6-7611-4EAB-9AC1-89EDB30E4ABD}" destId="{99E9C3E6-0F0D-4DD7-9F37-87992A0E08AE}" srcOrd="0" destOrd="0" presId="urn:microsoft.com/office/officeart/2005/8/layout/target1"/>
    <dgm:cxn modelId="{1BF89828-D30F-4C39-8CA2-C6857F004190}" type="presParOf" srcId="{904AECC6-7611-4EAB-9AC1-89EDB30E4ABD}" destId="{96386564-9344-48D3-95CC-59D57B36E75D}" srcOrd="1" destOrd="0" presId="urn:microsoft.com/office/officeart/2005/8/layout/target1"/>
    <dgm:cxn modelId="{5B617AF2-53BD-4C90-B019-A765CDFBA257}" type="presParOf" srcId="{904AECC6-7611-4EAB-9AC1-89EDB30E4ABD}" destId="{A7960762-AC5C-4407-BB15-EE10236CCEB6}" srcOrd="2" destOrd="0" presId="urn:microsoft.com/office/officeart/2005/8/layout/target1"/>
    <dgm:cxn modelId="{12B48309-01E7-4E4E-9548-BB1C9002B293}" type="presParOf" srcId="{904AECC6-7611-4EAB-9AC1-89EDB30E4ABD}" destId="{3711A0E7-E2FB-480C-907E-785F431DB2D0}" srcOrd="3" destOrd="0" presId="urn:microsoft.com/office/officeart/2005/8/layout/target1"/>
    <dgm:cxn modelId="{D4497BA7-40AA-4651-8A66-34EB376A8CB2}" type="presParOf" srcId="{904AECC6-7611-4EAB-9AC1-89EDB30E4ABD}" destId="{E533B110-5C51-41C0-9382-9E53A88A478C}" srcOrd="4" destOrd="0" presId="urn:microsoft.com/office/officeart/2005/8/layout/target1"/>
    <dgm:cxn modelId="{0A7A239B-C392-4C32-BFD6-C6269A37B984}" type="presParOf" srcId="{904AECC6-7611-4EAB-9AC1-89EDB30E4ABD}" destId="{3C4EB77E-B2EC-4803-9624-770C0E4F110E}" srcOrd="5" destOrd="0" presId="urn:microsoft.com/office/officeart/2005/8/layout/target1"/>
    <dgm:cxn modelId="{E2FD81F3-5A6E-43FC-9FCC-CDD39CB0EFB0}" type="presParOf" srcId="{904AECC6-7611-4EAB-9AC1-89EDB30E4ABD}" destId="{7588F7BD-C902-42B3-8E3E-1AB6B3DA8F98}" srcOrd="6" destOrd="0" presId="urn:microsoft.com/office/officeart/2005/8/layout/target1"/>
    <dgm:cxn modelId="{7FBD4988-61D6-4966-A399-88B1E3BFFA0A}" type="presParOf" srcId="{904AECC6-7611-4EAB-9AC1-89EDB30E4ABD}" destId="{10D6CCA3-858A-4724-86B9-2E377D4C5649}" srcOrd="7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2AE7C-A09D-4312-928E-8165E35043D2}">
      <dsp:nvSpPr>
        <dsp:cNvPr id="0" name=""/>
        <dsp:cNvSpPr/>
      </dsp:nvSpPr>
      <dsp:spPr>
        <a:xfrm>
          <a:off x="0" y="511548"/>
          <a:ext cx="5040558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F1932-4DFC-4BCA-ABD0-C663D28F615C}">
      <dsp:nvSpPr>
        <dsp:cNvPr id="0" name=""/>
        <dsp:cNvSpPr/>
      </dsp:nvSpPr>
      <dsp:spPr>
        <a:xfrm>
          <a:off x="252027" y="970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Региональный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58704"/>
        <a:ext cx="3430399" cy="905688"/>
      </dsp:txXfrm>
    </dsp:sp>
    <dsp:sp modelId="{3E2929E6-6CB3-4BD4-AA2B-C18109D5DEB5}">
      <dsp:nvSpPr>
        <dsp:cNvPr id="0" name=""/>
        <dsp:cNvSpPr/>
      </dsp:nvSpPr>
      <dsp:spPr>
        <a:xfrm>
          <a:off x="0" y="2053788"/>
          <a:ext cx="5040558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76FA06-F267-437B-B097-736188CBC22B}">
      <dsp:nvSpPr>
        <dsp:cNvPr id="0" name=""/>
        <dsp:cNvSpPr/>
      </dsp:nvSpPr>
      <dsp:spPr>
        <a:xfrm>
          <a:off x="252027" y="155194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Муниципальный 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1600944"/>
        <a:ext cx="3430399" cy="905688"/>
      </dsp:txXfrm>
    </dsp:sp>
    <dsp:sp modelId="{B83A819B-6690-4297-B66E-BA69CDAF1F70}">
      <dsp:nvSpPr>
        <dsp:cNvPr id="0" name=""/>
        <dsp:cNvSpPr/>
      </dsp:nvSpPr>
      <dsp:spPr>
        <a:xfrm>
          <a:off x="0" y="3596028"/>
          <a:ext cx="5040558" cy="85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97153-C4E7-4AB1-AC28-DCC18D816715}">
      <dsp:nvSpPr>
        <dsp:cNvPr id="0" name=""/>
        <dsp:cNvSpPr/>
      </dsp:nvSpPr>
      <dsp:spPr>
        <a:xfrm>
          <a:off x="252027" y="3094188"/>
          <a:ext cx="3528391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65" tIns="0" rIns="133365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rgbClr val="C00000"/>
              </a:solidFill>
            </a:rPr>
            <a:t>Школьный </a:t>
          </a:r>
          <a:endParaRPr lang="ru-RU" sz="3400" kern="1200" dirty="0">
            <a:solidFill>
              <a:srgbClr val="C00000"/>
            </a:solidFill>
          </a:endParaRPr>
        </a:p>
      </dsp:txBody>
      <dsp:txXfrm>
        <a:off x="301023" y="3143184"/>
        <a:ext cx="3430399" cy="9056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F1E03-E059-4F59-A237-978E9F2A3967}">
      <dsp:nvSpPr>
        <dsp:cNvPr id="0" name=""/>
        <dsp:cNvSpPr/>
      </dsp:nvSpPr>
      <dsp:spPr>
        <a:xfrm>
          <a:off x="1447832" y="3069654"/>
          <a:ext cx="1682446" cy="14444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учреждения </a:t>
          </a:r>
          <a:r>
            <a:rPr lang="ru-RU" sz="1200" b="1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дополнитель-ного</a:t>
          </a:r>
          <a:r>
            <a:rPr lang="ru-RU" sz="1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образования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708405" y="3293364"/>
        <a:ext cx="1161300" cy="997010"/>
      </dsp:txXfrm>
    </dsp:sp>
    <dsp:sp modelId="{CBCAAFEE-55E0-443F-9892-DBFA34FDE0A9}">
      <dsp:nvSpPr>
        <dsp:cNvPr id="0" name=""/>
        <dsp:cNvSpPr/>
      </dsp:nvSpPr>
      <dsp:spPr>
        <a:xfrm>
          <a:off x="1487975" y="3715553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79FB4-4C5B-4A9A-BE2E-2DA648DE54E8}">
      <dsp:nvSpPr>
        <dsp:cNvPr id="0" name=""/>
        <dsp:cNvSpPr/>
      </dsp:nvSpPr>
      <dsp:spPr>
        <a:xfrm>
          <a:off x="0" y="2242870"/>
          <a:ext cx="1682446" cy="14444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C8DE2-94FD-4C75-8AAF-EB9575CED3DA}">
      <dsp:nvSpPr>
        <dsp:cNvPr id="0" name=""/>
        <dsp:cNvSpPr/>
      </dsp:nvSpPr>
      <dsp:spPr>
        <a:xfrm>
          <a:off x="1152556" y="3523706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7E490-DA8C-4EAA-AAD8-2DB520D7FC74}">
      <dsp:nvSpPr>
        <dsp:cNvPr id="0" name=""/>
        <dsp:cNvSpPr/>
      </dsp:nvSpPr>
      <dsp:spPr>
        <a:xfrm>
          <a:off x="2895664" y="2266509"/>
          <a:ext cx="1682446" cy="14444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19 дошкольных учреждений, 443 </a:t>
          </a:r>
          <a:r>
            <a:rPr lang="ru-RU" sz="1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воспитанников</a:t>
          </a:r>
          <a:endParaRPr lang="ru-RU" sz="1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156237" y="2490219"/>
        <a:ext cx="1161300" cy="997010"/>
      </dsp:txXfrm>
    </dsp:sp>
    <dsp:sp modelId="{9A90C248-1D37-4A27-84E1-52F38334B7CF}">
      <dsp:nvSpPr>
        <dsp:cNvPr id="0" name=""/>
        <dsp:cNvSpPr/>
      </dsp:nvSpPr>
      <dsp:spPr>
        <a:xfrm>
          <a:off x="4053572" y="3516017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F8D63E-DC90-4C0A-BE65-4EF486CD5A15}">
      <dsp:nvSpPr>
        <dsp:cNvPr id="0" name=""/>
        <dsp:cNvSpPr/>
      </dsp:nvSpPr>
      <dsp:spPr>
        <a:xfrm>
          <a:off x="5806988" y="2407918"/>
          <a:ext cx="1682446" cy="121909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7B845C-62D1-4DA0-BBDC-E30D593F2116}">
      <dsp:nvSpPr>
        <dsp:cNvPr id="0" name=""/>
        <dsp:cNvSpPr/>
      </dsp:nvSpPr>
      <dsp:spPr>
        <a:xfrm>
          <a:off x="4383639" y="3709402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B352E-76AC-4A74-A660-C6A7C667F9CB}">
      <dsp:nvSpPr>
        <dsp:cNvPr id="0" name=""/>
        <dsp:cNvSpPr/>
      </dsp:nvSpPr>
      <dsp:spPr>
        <a:xfrm>
          <a:off x="1447832" y="1472591"/>
          <a:ext cx="1682446" cy="14444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6 </a:t>
          </a:r>
          <a:r>
            <a:rPr lang="ru-RU" sz="1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средних, </a:t>
          </a:r>
          <a:r>
            <a:rPr lang="ru-RU" sz="18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11</a:t>
          </a:r>
          <a:r>
            <a:rPr lang="ru-RU" sz="1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основных  школ,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1393 учащихся</a:t>
          </a:r>
          <a:endParaRPr lang="ru-RU" sz="15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708405" y="1696301"/>
        <a:ext cx="1161300" cy="997010"/>
      </dsp:txXfrm>
    </dsp:sp>
    <dsp:sp modelId="{99A78CCB-8295-47FC-9261-9FB8FECB5E3F}">
      <dsp:nvSpPr>
        <dsp:cNvPr id="0" name=""/>
        <dsp:cNvSpPr/>
      </dsp:nvSpPr>
      <dsp:spPr>
        <a:xfrm>
          <a:off x="2600388" y="1499888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648BC4-1D1E-4887-A404-5F05326AB7DF}">
      <dsp:nvSpPr>
        <dsp:cNvPr id="0" name=""/>
        <dsp:cNvSpPr/>
      </dsp:nvSpPr>
      <dsp:spPr>
        <a:xfrm>
          <a:off x="4354984" y="1557598"/>
          <a:ext cx="1682446" cy="14444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FE2D5-B460-4328-A833-6823092EFEA8}">
      <dsp:nvSpPr>
        <dsp:cNvPr id="0" name=""/>
        <dsp:cNvSpPr/>
      </dsp:nvSpPr>
      <dsp:spPr>
        <a:xfrm>
          <a:off x="2942943" y="1309579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E164EF-1489-4CF9-9975-EA7D758DD011}">
      <dsp:nvSpPr>
        <dsp:cNvPr id="0" name=""/>
        <dsp:cNvSpPr/>
      </dsp:nvSpPr>
      <dsp:spPr>
        <a:xfrm>
          <a:off x="0" y="467832"/>
          <a:ext cx="1682446" cy="1444430"/>
        </a:xfrm>
        <a:prstGeom prst="hexagon">
          <a:avLst>
            <a:gd name="adj" fmla="val 25000"/>
            <a:gd name="vf" fmla="val 115470"/>
          </a:avLst>
        </a:prstGeom>
        <a:solidFill>
          <a:srgbClr val="002060"/>
        </a:solidFill>
        <a:ln w="254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Подготовка к новому учебному году</a:t>
          </a:r>
          <a:endParaRPr lang="ru-RU" sz="16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60573" y="691542"/>
        <a:ext cx="1161300" cy="997010"/>
      </dsp:txXfrm>
    </dsp:sp>
    <dsp:sp modelId="{D3F1D740-B41D-4C6C-903D-ABBA98299A0C}">
      <dsp:nvSpPr>
        <dsp:cNvPr id="0" name=""/>
        <dsp:cNvSpPr/>
      </dsp:nvSpPr>
      <dsp:spPr>
        <a:xfrm>
          <a:off x="5798464" y="2109648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E74D8-2FA3-4436-8185-87E6306F8A74}">
      <dsp:nvSpPr>
        <dsp:cNvPr id="0" name=""/>
        <dsp:cNvSpPr/>
      </dsp:nvSpPr>
      <dsp:spPr>
        <a:xfrm>
          <a:off x="4404301" y="3142239"/>
          <a:ext cx="1682446" cy="144443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B1A18-B330-44AC-9FEA-14526B5103B7}">
      <dsp:nvSpPr>
        <dsp:cNvPr id="0" name=""/>
        <dsp:cNvSpPr/>
      </dsp:nvSpPr>
      <dsp:spPr>
        <a:xfrm>
          <a:off x="6118718" y="2307647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23EFDF-6B70-4C90-B97E-423FE544C5E5}">
      <dsp:nvSpPr>
        <dsp:cNvPr id="0" name=""/>
        <dsp:cNvSpPr/>
      </dsp:nvSpPr>
      <dsp:spPr>
        <a:xfrm>
          <a:off x="5790436" y="684825"/>
          <a:ext cx="1682446" cy="1444430"/>
        </a:xfrm>
        <a:prstGeom prst="hexagon">
          <a:avLst>
            <a:gd name="adj" fmla="val 2500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126 </a:t>
          </a:r>
          <a:r>
            <a:rPr lang="ru-RU" sz="14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первоклассника</a:t>
          </a: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051009" y="908535"/>
        <a:ext cx="1161300" cy="997010"/>
      </dsp:txXfrm>
    </dsp:sp>
    <dsp:sp modelId="{89A65C12-B273-4857-83C7-8964CCC98043}">
      <dsp:nvSpPr>
        <dsp:cNvPr id="0" name=""/>
        <dsp:cNvSpPr/>
      </dsp:nvSpPr>
      <dsp:spPr>
        <a:xfrm>
          <a:off x="7246296" y="1332262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38552C-AFF7-494C-9664-6E0C9FDB1898}">
      <dsp:nvSpPr>
        <dsp:cNvPr id="0" name=""/>
        <dsp:cNvSpPr/>
      </dsp:nvSpPr>
      <dsp:spPr>
        <a:xfrm>
          <a:off x="7238268" y="1593988"/>
          <a:ext cx="1682446" cy="12377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F2FE4B-0236-4A81-A6CE-CC978BF25D95}">
      <dsp:nvSpPr>
        <dsp:cNvPr id="0" name=""/>
        <dsp:cNvSpPr/>
      </dsp:nvSpPr>
      <dsp:spPr>
        <a:xfrm>
          <a:off x="7573687" y="1522956"/>
          <a:ext cx="196255" cy="169164"/>
        </a:xfrm>
        <a:prstGeom prst="hexagon">
          <a:avLst>
            <a:gd name="adj" fmla="val 25000"/>
            <a:gd name="vf" fmla="val 11547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3CFDF-2733-4A45-BCFB-C4E5F825B329}">
      <dsp:nvSpPr>
        <dsp:cNvPr id="0" name=""/>
        <dsp:cNvSpPr/>
      </dsp:nvSpPr>
      <dsp:spPr>
        <a:xfrm>
          <a:off x="0" y="167203"/>
          <a:ext cx="4204493" cy="1653184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C2CDDB-8F26-4966-A2D5-E413048EB899}">
      <dsp:nvSpPr>
        <dsp:cNvPr id="0" name=""/>
        <dsp:cNvSpPr/>
      </dsp:nvSpPr>
      <dsp:spPr>
        <a:xfrm>
          <a:off x="339151" y="553635"/>
          <a:ext cx="3444892" cy="826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2720" rIns="0" bIns="17272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</a:rPr>
            <a:t>НАЦИОНАЛЬНЫЙ ПРОЕКТ «ДЕМОГРАФИЯ»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339151" y="553635"/>
        <a:ext cx="3444892" cy="82659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CCB358-75AE-4E39-B3CB-BC9D5771BA52}">
      <dsp:nvSpPr>
        <dsp:cNvPr id="0" name=""/>
        <dsp:cNvSpPr/>
      </dsp:nvSpPr>
      <dsp:spPr>
        <a:xfrm>
          <a:off x="-5927718" y="-907117"/>
          <a:ext cx="7056779" cy="7056779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508A60-9A54-465B-A58B-F73BCDD4CE14}">
      <dsp:nvSpPr>
        <dsp:cNvPr id="0" name=""/>
        <dsp:cNvSpPr/>
      </dsp:nvSpPr>
      <dsp:spPr>
        <a:xfrm>
          <a:off x="420571" y="276072"/>
          <a:ext cx="8090070" cy="551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09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Недостаточное финансирование учреждений образования всех типов из-за снижения количества обучающихся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420571" y="276072"/>
        <a:ext cx="8090070" cy="551935"/>
      </dsp:txXfrm>
    </dsp:sp>
    <dsp:sp modelId="{C54C5E82-E1F6-43F4-867A-11C5CE5897DE}">
      <dsp:nvSpPr>
        <dsp:cNvPr id="0" name=""/>
        <dsp:cNvSpPr/>
      </dsp:nvSpPr>
      <dsp:spPr>
        <a:xfrm>
          <a:off x="75612" y="207080"/>
          <a:ext cx="689918" cy="689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056FB6-D80D-45FA-88AA-397AC33B0C18}">
      <dsp:nvSpPr>
        <dsp:cNvPr id="0" name=""/>
        <dsp:cNvSpPr/>
      </dsp:nvSpPr>
      <dsp:spPr>
        <a:xfrm>
          <a:off x="874575" y="1103870"/>
          <a:ext cx="7636065" cy="551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09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Несоответствие материально-технической базы требованиям ФГОС в отдельных образовательных учреждениях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874575" y="1103870"/>
        <a:ext cx="7636065" cy="551935"/>
      </dsp:txXfrm>
    </dsp:sp>
    <dsp:sp modelId="{8D0878EE-EF8A-4AAD-BB45-CD5A7F5FCDB9}">
      <dsp:nvSpPr>
        <dsp:cNvPr id="0" name=""/>
        <dsp:cNvSpPr/>
      </dsp:nvSpPr>
      <dsp:spPr>
        <a:xfrm>
          <a:off x="529616" y="1034878"/>
          <a:ext cx="689918" cy="689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02684A-1B78-4B60-A54C-27B27F54ED97}">
      <dsp:nvSpPr>
        <dsp:cNvPr id="0" name=""/>
        <dsp:cNvSpPr/>
      </dsp:nvSpPr>
      <dsp:spPr>
        <a:xfrm>
          <a:off x="1082180" y="1931667"/>
          <a:ext cx="7428461" cy="551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09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Запаздывание в обновлении содержания и технологий образования в зависимости от изменений современного общества и экономики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1082180" y="1931667"/>
        <a:ext cx="7428461" cy="551935"/>
      </dsp:txXfrm>
    </dsp:sp>
    <dsp:sp modelId="{FE722376-6016-40E4-B0A4-A6B76AD9A44A}">
      <dsp:nvSpPr>
        <dsp:cNvPr id="0" name=""/>
        <dsp:cNvSpPr/>
      </dsp:nvSpPr>
      <dsp:spPr>
        <a:xfrm>
          <a:off x="737221" y="1862675"/>
          <a:ext cx="689918" cy="689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D8CD7F-59FA-4F63-A048-EC8E77ACEF5E}">
      <dsp:nvSpPr>
        <dsp:cNvPr id="0" name=""/>
        <dsp:cNvSpPr/>
      </dsp:nvSpPr>
      <dsp:spPr>
        <a:xfrm>
          <a:off x="1082180" y="2758941"/>
          <a:ext cx="7428461" cy="551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09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Дефицит преподавательских и управленческих кадров необходимой квалификации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1082180" y="2758941"/>
        <a:ext cx="7428461" cy="551935"/>
      </dsp:txXfrm>
    </dsp:sp>
    <dsp:sp modelId="{E8CDD997-EECA-48D3-9B23-57DDDBD0F799}">
      <dsp:nvSpPr>
        <dsp:cNvPr id="0" name=""/>
        <dsp:cNvSpPr/>
      </dsp:nvSpPr>
      <dsp:spPr>
        <a:xfrm>
          <a:off x="737221" y="2689949"/>
          <a:ext cx="689918" cy="689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81B906-9B54-4D10-B68D-E9812DA83096}">
      <dsp:nvSpPr>
        <dsp:cNvPr id="0" name=""/>
        <dsp:cNvSpPr/>
      </dsp:nvSpPr>
      <dsp:spPr>
        <a:xfrm>
          <a:off x="874575" y="3586738"/>
          <a:ext cx="7636065" cy="551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09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Развитие олимпиадного движения в районе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874575" y="3586738"/>
        <a:ext cx="7636065" cy="551935"/>
      </dsp:txXfrm>
    </dsp:sp>
    <dsp:sp modelId="{ADA199EC-105C-4564-B74D-98DF7420B0D1}">
      <dsp:nvSpPr>
        <dsp:cNvPr id="0" name=""/>
        <dsp:cNvSpPr/>
      </dsp:nvSpPr>
      <dsp:spPr>
        <a:xfrm>
          <a:off x="529616" y="3517747"/>
          <a:ext cx="689918" cy="689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9EBCFE-4880-4888-95C0-8A3373B1FAFA}">
      <dsp:nvSpPr>
        <dsp:cNvPr id="0" name=""/>
        <dsp:cNvSpPr/>
      </dsp:nvSpPr>
      <dsp:spPr>
        <a:xfrm>
          <a:off x="420571" y="4414536"/>
          <a:ext cx="8090070" cy="551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09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Повышение качества образования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420571" y="4414536"/>
        <a:ext cx="8090070" cy="551935"/>
      </dsp:txXfrm>
    </dsp:sp>
    <dsp:sp modelId="{D695865F-2ADE-4E16-8F4F-182CB3C41CF5}">
      <dsp:nvSpPr>
        <dsp:cNvPr id="0" name=""/>
        <dsp:cNvSpPr/>
      </dsp:nvSpPr>
      <dsp:spPr>
        <a:xfrm>
          <a:off x="75612" y="4345544"/>
          <a:ext cx="689918" cy="6899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3CFDF-2733-4A45-BCFB-C4E5F825B329}">
      <dsp:nvSpPr>
        <dsp:cNvPr id="0" name=""/>
        <dsp:cNvSpPr/>
      </dsp:nvSpPr>
      <dsp:spPr>
        <a:xfrm>
          <a:off x="0" y="286257"/>
          <a:ext cx="4270302" cy="1647605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C2CDDB-8F26-4966-A2D5-E413048EB899}">
      <dsp:nvSpPr>
        <dsp:cNvPr id="0" name=""/>
        <dsp:cNvSpPr/>
      </dsp:nvSpPr>
      <dsp:spPr>
        <a:xfrm>
          <a:off x="206221" y="661045"/>
          <a:ext cx="3498811" cy="823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2720" rIns="0" bIns="17272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</a:rPr>
            <a:t>НАЦИОНАЛЬНЫЙ ПРОЕКТ «ОБРАЗОВАНИЕ»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206221" y="661045"/>
        <a:ext cx="3498811" cy="8238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195A32-B529-4653-B0B3-A1E79FE1CC8F}">
      <dsp:nvSpPr>
        <dsp:cNvPr id="0" name=""/>
        <dsp:cNvSpPr/>
      </dsp:nvSpPr>
      <dsp:spPr>
        <a:xfrm rot="16200000">
          <a:off x="532816" y="-531906"/>
          <a:ext cx="1303778" cy="236759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Всего 538 работников системы образования</a:t>
          </a:r>
          <a:r>
            <a:rPr lang="ru-RU" sz="1600" b="1" kern="1200" smtClean="0"/>
            <a:t>. 339 педагогических работников  </a:t>
          </a:r>
          <a:endParaRPr lang="ru-RU" sz="1600" b="1" kern="1200" dirty="0"/>
        </a:p>
      </dsp:txBody>
      <dsp:txXfrm rot="5400000">
        <a:off x="910" y="260756"/>
        <a:ext cx="2367590" cy="782266"/>
      </dsp:txXfrm>
    </dsp:sp>
    <dsp:sp modelId="{9F3792F1-B239-4C0B-8FC8-5BB9FC34F19B}">
      <dsp:nvSpPr>
        <dsp:cNvPr id="0" name=""/>
        <dsp:cNvSpPr/>
      </dsp:nvSpPr>
      <dsp:spPr>
        <a:xfrm rot="16200000">
          <a:off x="3077976" y="-531906"/>
          <a:ext cx="1303778" cy="236759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Средний возраст педагогических работников – </a:t>
          </a:r>
          <a:r>
            <a:rPr lang="ru-RU" sz="1400" b="1" kern="1200" dirty="0" smtClean="0"/>
            <a:t>43 года</a:t>
          </a:r>
          <a:endParaRPr lang="ru-RU" sz="1600" b="1" kern="1200" dirty="0"/>
        </a:p>
      </dsp:txBody>
      <dsp:txXfrm rot="5400000">
        <a:off x="2546070" y="260756"/>
        <a:ext cx="2367590" cy="782266"/>
      </dsp:txXfrm>
    </dsp:sp>
    <dsp:sp modelId="{C089A6F7-E50D-4CB7-B1E0-D39E335AE6FE}">
      <dsp:nvSpPr>
        <dsp:cNvPr id="0" name=""/>
        <dsp:cNvSpPr/>
      </dsp:nvSpPr>
      <dsp:spPr>
        <a:xfrm rot="16200000">
          <a:off x="5623136" y="-531906"/>
          <a:ext cx="1303778" cy="236759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14 молодых педагога </a:t>
          </a:r>
          <a:r>
            <a:rPr lang="ru-RU" sz="1400" kern="1200" dirty="0" smtClean="0"/>
            <a:t>(стаж работы до 3 лет)</a:t>
          </a:r>
          <a:endParaRPr lang="ru-RU" sz="1400" kern="1200" dirty="0"/>
        </a:p>
      </dsp:txBody>
      <dsp:txXfrm rot="5400000">
        <a:off x="5091230" y="260756"/>
        <a:ext cx="2367590" cy="7822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CBE4D-C984-40AC-81FC-F5469BF4F550}">
      <dsp:nvSpPr>
        <dsp:cNvPr id="0" name=""/>
        <dsp:cNvSpPr/>
      </dsp:nvSpPr>
      <dsp:spPr>
        <a:xfrm>
          <a:off x="4071029" y="1095407"/>
          <a:ext cx="2105960" cy="501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500"/>
              </a:lnTo>
              <a:lnTo>
                <a:pt x="2105960" y="341500"/>
              </a:lnTo>
              <a:lnTo>
                <a:pt x="2105960" y="5011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D29B3-A0EF-4A31-9C62-729FEB16CDA2}">
      <dsp:nvSpPr>
        <dsp:cNvPr id="0" name=""/>
        <dsp:cNvSpPr/>
      </dsp:nvSpPr>
      <dsp:spPr>
        <a:xfrm>
          <a:off x="4025309" y="1095407"/>
          <a:ext cx="91440" cy="5011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11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5C321-1B5D-48CE-A1B4-6595E3518706}">
      <dsp:nvSpPr>
        <dsp:cNvPr id="0" name=""/>
        <dsp:cNvSpPr/>
      </dsp:nvSpPr>
      <dsp:spPr>
        <a:xfrm>
          <a:off x="1965068" y="1095407"/>
          <a:ext cx="2105960" cy="501122"/>
        </a:xfrm>
        <a:custGeom>
          <a:avLst/>
          <a:gdLst/>
          <a:ahLst/>
          <a:cxnLst/>
          <a:rect l="0" t="0" r="0" b="0"/>
          <a:pathLst>
            <a:path>
              <a:moveTo>
                <a:pt x="2105960" y="0"/>
              </a:moveTo>
              <a:lnTo>
                <a:pt x="2105960" y="341500"/>
              </a:lnTo>
              <a:lnTo>
                <a:pt x="0" y="341500"/>
              </a:lnTo>
              <a:lnTo>
                <a:pt x="0" y="5011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46459F-AAD0-41D5-8A10-C78658E13135}">
      <dsp:nvSpPr>
        <dsp:cNvPr id="0" name=""/>
        <dsp:cNvSpPr/>
      </dsp:nvSpPr>
      <dsp:spPr>
        <a:xfrm>
          <a:off x="3209499" y="1265"/>
          <a:ext cx="1723058" cy="10941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16080A-A347-46A0-8368-89F448D6D735}">
      <dsp:nvSpPr>
        <dsp:cNvPr id="0" name=""/>
        <dsp:cNvSpPr/>
      </dsp:nvSpPr>
      <dsp:spPr>
        <a:xfrm>
          <a:off x="3400950" y="183143"/>
          <a:ext cx="1723058" cy="1094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Прошли педагогическую аттестацию </a:t>
          </a:r>
          <a:endParaRPr lang="ru-RU" sz="1600" kern="1200" dirty="0"/>
        </a:p>
      </dsp:txBody>
      <dsp:txXfrm>
        <a:off x="3432996" y="215189"/>
        <a:ext cx="1658966" cy="1030050"/>
      </dsp:txXfrm>
    </dsp:sp>
    <dsp:sp modelId="{239254D3-8E75-42CC-A92A-D420C46CB011}">
      <dsp:nvSpPr>
        <dsp:cNvPr id="0" name=""/>
        <dsp:cNvSpPr/>
      </dsp:nvSpPr>
      <dsp:spPr>
        <a:xfrm>
          <a:off x="1103538" y="1596530"/>
          <a:ext cx="1723058" cy="10941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9BC768-E480-4AB9-9839-C52455A1BEFB}">
      <dsp:nvSpPr>
        <dsp:cNvPr id="0" name=""/>
        <dsp:cNvSpPr/>
      </dsp:nvSpPr>
      <dsp:spPr>
        <a:xfrm>
          <a:off x="1294989" y="1778409"/>
          <a:ext cx="1723058" cy="1094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64 педагогов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1327035" y="1810455"/>
        <a:ext cx="1658966" cy="1030050"/>
      </dsp:txXfrm>
    </dsp:sp>
    <dsp:sp modelId="{1319EA42-B049-4C26-B010-574ECCBCCF08}">
      <dsp:nvSpPr>
        <dsp:cNvPr id="0" name=""/>
        <dsp:cNvSpPr/>
      </dsp:nvSpPr>
      <dsp:spPr>
        <a:xfrm>
          <a:off x="3209499" y="1596530"/>
          <a:ext cx="1723058" cy="10941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84F982-2A20-4FC8-9ABD-1367F7460697}">
      <dsp:nvSpPr>
        <dsp:cNvPr id="0" name=""/>
        <dsp:cNvSpPr/>
      </dsp:nvSpPr>
      <dsp:spPr>
        <a:xfrm>
          <a:off x="3400950" y="1778409"/>
          <a:ext cx="1723058" cy="1094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8 воспитателей</a:t>
          </a:r>
          <a:endParaRPr lang="ru-RU" sz="1600" kern="1200" dirty="0"/>
        </a:p>
      </dsp:txBody>
      <dsp:txXfrm>
        <a:off x="3432996" y="1810455"/>
        <a:ext cx="1658966" cy="1030050"/>
      </dsp:txXfrm>
    </dsp:sp>
    <dsp:sp modelId="{AD4CE84D-112E-4C65-8353-E512D62E0A57}">
      <dsp:nvSpPr>
        <dsp:cNvPr id="0" name=""/>
        <dsp:cNvSpPr/>
      </dsp:nvSpPr>
      <dsp:spPr>
        <a:xfrm>
          <a:off x="5315460" y="1596530"/>
          <a:ext cx="1723058" cy="10941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376EB8-1E99-421E-8EDB-9DDCC1B5EF67}">
      <dsp:nvSpPr>
        <dsp:cNvPr id="0" name=""/>
        <dsp:cNvSpPr/>
      </dsp:nvSpPr>
      <dsp:spPr>
        <a:xfrm>
          <a:off x="5506911" y="1778409"/>
          <a:ext cx="1723058" cy="1094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 педагога дополнительного образования </a:t>
          </a:r>
          <a:endParaRPr lang="ru-RU" sz="1600" kern="1200" dirty="0"/>
        </a:p>
      </dsp:txBody>
      <dsp:txXfrm>
        <a:off x="5538957" y="1810455"/>
        <a:ext cx="1658966" cy="10300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986F5-AC0E-4ED4-901E-3448E862FF58}">
      <dsp:nvSpPr>
        <dsp:cNvPr id="0" name=""/>
        <dsp:cNvSpPr/>
      </dsp:nvSpPr>
      <dsp:spPr>
        <a:xfrm>
          <a:off x="0" y="0"/>
          <a:ext cx="2034559" cy="59296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Большекайбицкая</a:t>
          </a:r>
          <a:r>
            <a:rPr lang="ru-RU" sz="1600" kern="1200" dirty="0" smtClean="0"/>
            <a:t> школа</a:t>
          </a:r>
          <a:endParaRPr lang="ru-RU" sz="1600" kern="1200" dirty="0"/>
        </a:p>
      </dsp:txBody>
      <dsp:txXfrm>
        <a:off x="28946" y="28946"/>
        <a:ext cx="1976667" cy="535074"/>
      </dsp:txXfrm>
    </dsp:sp>
    <dsp:sp modelId="{F134E5FE-3A48-4FF0-BE9E-73B9E223D8D5}">
      <dsp:nvSpPr>
        <dsp:cNvPr id="0" name=""/>
        <dsp:cNvSpPr/>
      </dsp:nvSpPr>
      <dsp:spPr>
        <a:xfrm>
          <a:off x="0" y="597473"/>
          <a:ext cx="2034559" cy="679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9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effectLst/>
            </a:rPr>
            <a:t>Хайрутдинова Р.М.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err="1" smtClean="0">
              <a:effectLst/>
            </a:rPr>
            <a:t>Хамидуллина</a:t>
          </a:r>
          <a:r>
            <a:rPr lang="ru-RU" sz="1400" kern="1200" dirty="0" smtClean="0">
              <a:effectLst/>
            </a:rPr>
            <a:t> А.Ф.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err="1" smtClean="0">
              <a:effectLst/>
            </a:rPr>
            <a:t>Валиуллин</a:t>
          </a:r>
          <a:r>
            <a:rPr lang="ru-RU" sz="1400" kern="1200" dirty="0" smtClean="0">
              <a:effectLst/>
            </a:rPr>
            <a:t> И.Г.</a:t>
          </a:r>
          <a:endParaRPr lang="ru-RU" sz="14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0" y="597473"/>
        <a:ext cx="2034559" cy="679969"/>
      </dsp:txXfrm>
    </dsp:sp>
    <dsp:sp modelId="{30910330-C1CC-4F1B-947C-9F3FC1CB7B4B}">
      <dsp:nvSpPr>
        <dsp:cNvPr id="0" name=""/>
        <dsp:cNvSpPr/>
      </dsp:nvSpPr>
      <dsp:spPr>
        <a:xfrm>
          <a:off x="0" y="1320892"/>
          <a:ext cx="2034559" cy="592966"/>
        </a:xfrm>
        <a:prstGeom prst="roundRect">
          <a:avLst/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Старотябердинская</a:t>
          </a:r>
          <a:r>
            <a:rPr lang="ru-RU" sz="1600" kern="1200" dirty="0" smtClean="0"/>
            <a:t> школа</a:t>
          </a:r>
          <a:endParaRPr lang="ru-RU" sz="1600" kern="1200" dirty="0"/>
        </a:p>
      </dsp:txBody>
      <dsp:txXfrm>
        <a:off x="28946" y="1349838"/>
        <a:ext cx="1976667" cy="535074"/>
      </dsp:txXfrm>
    </dsp:sp>
    <dsp:sp modelId="{0B056147-B26A-4C3C-83CA-56C9DE6E859F}">
      <dsp:nvSpPr>
        <dsp:cNvPr id="0" name=""/>
        <dsp:cNvSpPr/>
      </dsp:nvSpPr>
      <dsp:spPr>
        <a:xfrm>
          <a:off x="0" y="1870409"/>
          <a:ext cx="2034559" cy="679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9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Соснин А.А.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err="1" smtClean="0"/>
            <a:t>Русова</a:t>
          </a:r>
          <a:r>
            <a:rPr lang="ru-RU" sz="1400" kern="1200" dirty="0" smtClean="0"/>
            <a:t> Л.А.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Яковлев В.И.</a:t>
          </a:r>
          <a:endParaRPr lang="ru-RU" sz="1400" kern="1200" dirty="0"/>
        </a:p>
      </dsp:txBody>
      <dsp:txXfrm>
        <a:off x="0" y="1870409"/>
        <a:ext cx="2034559" cy="679969"/>
      </dsp:txXfrm>
    </dsp:sp>
    <dsp:sp modelId="{4227E55F-FCB2-43ED-8D3E-29297D03C9EA}">
      <dsp:nvSpPr>
        <dsp:cNvPr id="0" name=""/>
        <dsp:cNvSpPr/>
      </dsp:nvSpPr>
      <dsp:spPr>
        <a:xfrm>
          <a:off x="0" y="2550378"/>
          <a:ext cx="2034559" cy="592966"/>
        </a:xfrm>
        <a:prstGeom prst="round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Федоровская школа</a:t>
          </a:r>
        </a:p>
      </dsp:txBody>
      <dsp:txXfrm>
        <a:off x="28946" y="2579324"/>
        <a:ext cx="1976667" cy="535074"/>
      </dsp:txXfrm>
    </dsp:sp>
    <dsp:sp modelId="{C05B6E4D-A59A-4AFD-882B-621FD60C9A82}">
      <dsp:nvSpPr>
        <dsp:cNvPr id="0" name=""/>
        <dsp:cNvSpPr/>
      </dsp:nvSpPr>
      <dsp:spPr>
        <a:xfrm>
          <a:off x="0" y="3143345"/>
          <a:ext cx="2034559" cy="218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9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Григорьев Ю.Н.</a:t>
          </a:r>
        </a:p>
      </dsp:txBody>
      <dsp:txXfrm>
        <a:off x="0" y="3143345"/>
        <a:ext cx="2034559" cy="218561"/>
      </dsp:txXfrm>
    </dsp:sp>
    <dsp:sp modelId="{D45FDB88-6A00-4C8A-9C14-C9BC5DAE534C}">
      <dsp:nvSpPr>
        <dsp:cNvPr id="0" name=""/>
        <dsp:cNvSpPr/>
      </dsp:nvSpPr>
      <dsp:spPr>
        <a:xfrm>
          <a:off x="0" y="3361906"/>
          <a:ext cx="2034559" cy="592966"/>
        </a:xfrm>
        <a:prstGeom prst="roundRect">
          <a:avLst/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Хозесановская</a:t>
          </a:r>
          <a:r>
            <a:rPr lang="ru-RU" sz="1600" kern="1200" dirty="0" smtClean="0"/>
            <a:t> школа</a:t>
          </a:r>
        </a:p>
      </dsp:txBody>
      <dsp:txXfrm>
        <a:off x="28946" y="3390852"/>
        <a:ext cx="1976667" cy="535074"/>
      </dsp:txXfrm>
    </dsp:sp>
    <dsp:sp modelId="{F0E1533C-DC0F-400B-89EB-AAF4947056F5}">
      <dsp:nvSpPr>
        <dsp:cNvPr id="0" name=""/>
        <dsp:cNvSpPr/>
      </dsp:nvSpPr>
      <dsp:spPr>
        <a:xfrm>
          <a:off x="0" y="3954873"/>
          <a:ext cx="2034559" cy="247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9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err="1" smtClean="0"/>
            <a:t>Бартязова</a:t>
          </a:r>
          <a:r>
            <a:rPr lang="ru-RU" sz="1400" kern="1200" dirty="0" smtClean="0"/>
            <a:t> С.А</a:t>
          </a:r>
          <a:r>
            <a:rPr lang="ru-RU" sz="1600" kern="1200" dirty="0" smtClean="0"/>
            <a:t>.</a:t>
          </a:r>
        </a:p>
      </dsp:txBody>
      <dsp:txXfrm>
        <a:off x="0" y="3954873"/>
        <a:ext cx="2034559" cy="247703"/>
      </dsp:txXfrm>
    </dsp:sp>
    <dsp:sp modelId="{3C036E0C-FDE6-4242-AD4F-16E1FE6E69EF}">
      <dsp:nvSpPr>
        <dsp:cNvPr id="0" name=""/>
        <dsp:cNvSpPr/>
      </dsp:nvSpPr>
      <dsp:spPr>
        <a:xfrm>
          <a:off x="0" y="4202576"/>
          <a:ext cx="2034559" cy="592966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Берлибашская</a:t>
          </a:r>
          <a:r>
            <a:rPr lang="ru-RU" sz="1600" kern="1200" dirty="0" smtClean="0"/>
            <a:t> школа</a:t>
          </a:r>
        </a:p>
      </dsp:txBody>
      <dsp:txXfrm>
        <a:off x="28946" y="4231522"/>
        <a:ext cx="1976667" cy="535074"/>
      </dsp:txXfrm>
    </dsp:sp>
    <dsp:sp modelId="{F67ED26C-494C-45F0-99BC-244097E09412}">
      <dsp:nvSpPr>
        <dsp:cNvPr id="0" name=""/>
        <dsp:cNvSpPr/>
      </dsp:nvSpPr>
      <dsp:spPr>
        <a:xfrm>
          <a:off x="0" y="4795543"/>
          <a:ext cx="2034559" cy="218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9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Рахматуллина Э.Р.</a:t>
          </a:r>
        </a:p>
      </dsp:txBody>
      <dsp:txXfrm>
        <a:off x="0" y="4795543"/>
        <a:ext cx="2034559" cy="2185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C9A65-1CF2-40B6-8CC5-0677D414D645}">
      <dsp:nvSpPr>
        <dsp:cNvPr id="0" name=""/>
        <dsp:cNvSpPr/>
      </dsp:nvSpPr>
      <dsp:spPr>
        <a:xfrm>
          <a:off x="0" y="37869"/>
          <a:ext cx="2080101" cy="601965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Кушманская</a:t>
          </a:r>
          <a:r>
            <a:rPr lang="ru-RU" sz="1600" kern="1200" dirty="0" smtClean="0"/>
            <a:t> школа</a:t>
          </a:r>
        </a:p>
      </dsp:txBody>
      <dsp:txXfrm>
        <a:off x="29386" y="67255"/>
        <a:ext cx="2021329" cy="543193"/>
      </dsp:txXfrm>
    </dsp:sp>
    <dsp:sp modelId="{E9807064-EDAF-454A-BA59-C56952A5171C}">
      <dsp:nvSpPr>
        <dsp:cNvPr id="0" name=""/>
        <dsp:cNvSpPr/>
      </dsp:nvSpPr>
      <dsp:spPr>
        <a:xfrm>
          <a:off x="0" y="639834"/>
          <a:ext cx="2080101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err="1" smtClean="0">
              <a:effectLst/>
            </a:rPr>
            <a:t>Насрутдинов</a:t>
          </a:r>
          <a:r>
            <a:rPr lang="ru-RU" sz="1400" kern="1200" dirty="0" smtClean="0">
              <a:effectLst/>
            </a:rPr>
            <a:t> А.Л.</a:t>
          </a:r>
          <a:endParaRPr lang="ru-RU" sz="1400" kern="1200" dirty="0" smtClean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effectLst/>
            </a:rPr>
            <a:t>Кадырова А.С.</a:t>
          </a:r>
          <a:endParaRPr lang="ru-RU" sz="14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0" y="639834"/>
        <a:ext cx="2080101" cy="478170"/>
      </dsp:txXfrm>
    </dsp:sp>
    <dsp:sp modelId="{5A1BE185-CDC6-43E2-B555-12293FB964C0}">
      <dsp:nvSpPr>
        <dsp:cNvPr id="0" name=""/>
        <dsp:cNvSpPr/>
      </dsp:nvSpPr>
      <dsp:spPr>
        <a:xfrm>
          <a:off x="0" y="1118004"/>
          <a:ext cx="2080101" cy="601965"/>
        </a:xfrm>
        <a:prstGeom prst="roundRect">
          <a:avLst/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Молькеевская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9386" y="1147390"/>
        <a:ext cx="2021329" cy="543193"/>
      </dsp:txXfrm>
    </dsp:sp>
    <dsp:sp modelId="{AF4160CA-3D86-406D-B711-EF5F02D773BB}">
      <dsp:nvSpPr>
        <dsp:cNvPr id="0" name=""/>
        <dsp:cNvSpPr/>
      </dsp:nvSpPr>
      <dsp:spPr>
        <a:xfrm>
          <a:off x="0" y="1719969"/>
          <a:ext cx="2080101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Галкин А.М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0" y="1719969"/>
        <a:ext cx="2080101" cy="347760"/>
      </dsp:txXfrm>
    </dsp:sp>
    <dsp:sp modelId="{720D5A17-C3F0-4F10-9978-ABED7040F388}">
      <dsp:nvSpPr>
        <dsp:cNvPr id="0" name=""/>
        <dsp:cNvSpPr/>
      </dsp:nvSpPr>
      <dsp:spPr>
        <a:xfrm>
          <a:off x="0" y="2067729"/>
          <a:ext cx="2080101" cy="601965"/>
        </a:xfrm>
        <a:prstGeom prst="round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Бурундуковская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9386" y="2097115"/>
        <a:ext cx="2021329" cy="543193"/>
      </dsp:txXfrm>
    </dsp:sp>
    <dsp:sp modelId="{188DC688-1FB3-4EF9-B45F-72296D4DC94F}">
      <dsp:nvSpPr>
        <dsp:cNvPr id="0" name=""/>
        <dsp:cNvSpPr/>
      </dsp:nvSpPr>
      <dsp:spPr>
        <a:xfrm>
          <a:off x="0" y="2669694"/>
          <a:ext cx="2080101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Хайруллина Г.И.</a:t>
          </a:r>
          <a:endParaRPr lang="ru-RU" sz="14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0" y="2669694"/>
        <a:ext cx="2080101" cy="347760"/>
      </dsp:txXfrm>
    </dsp:sp>
    <dsp:sp modelId="{C3E24CA3-6EB3-4E94-9A0A-A8D8F1E556E6}">
      <dsp:nvSpPr>
        <dsp:cNvPr id="0" name=""/>
        <dsp:cNvSpPr/>
      </dsp:nvSpPr>
      <dsp:spPr>
        <a:xfrm>
          <a:off x="0" y="3017454"/>
          <a:ext cx="2080101" cy="601965"/>
        </a:xfrm>
        <a:prstGeom prst="roundRect">
          <a:avLst/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Маломеминская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9386" y="3046840"/>
        <a:ext cx="2021329" cy="543193"/>
      </dsp:txXfrm>
    </dsp:sp>
    <dsp:sp modelId="{D5426C13-ED28-4A93-9857-8493E9E7B9EF}">
      <dsp:nvSpPr>
        <dsp:cNvPr id="0" name=""/>
        <dsp:cNvSpPr/>
      </dsp:nvSpPr>
      <dsp:spPr>
        <a:xfrm>
          <a:off x="0" y="3619419"/>
          <a:ext cx="2080101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Федотова Е.А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0" y="3619419"/>
        <a:ext cx="2080101" cy="347760"/>
      </dsp:txXfrm>
    </dsp:sp>
    <dsp:sp modelId="{04BA7076-570B-4EE6-A6AE-9348937F564E}">
      <dsp:nvSpPr>
        <dsp:cNvPr id="0" name=""/>
        <dsp:cNvSpPr/>
      </dsp:nvSpPr>
      <dsp:spPr>
        <a:xfrm>
          <a:off x="0" y="3967179"/>
          <a:ext cx="2080101" cy="601965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Муралинская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школа</a:t>
          </a:r>
          <a:endParaRPr lang="ru-RU" sz="16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29386" y="3996565"/>
        <a:ext cx="2021329" cy="543193"/>
      </dsp:txXfrm>
    </dsp:sp>
    <dsp:sp modelId="{A7342A50-7D9B-4B37-8DAF-944698399230}">
      <dsp:nvSpPr>
        <dsp:cNvPr id="0" name=""/>
        <dsp:cNvSpPr/>
      </dsp:nvSpPr>
      <dsp:spPr>
        <a:xfrm>
          <a:off x="0" y="4569144"/>
          <a:ext cx="2080101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err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Зиганшин</a:t>
          </a:r>
          <a:r>
            <a:rPr lang="ru-RU" sz="14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Ф.Г</a:t>
          </a:r>
          <a:r>
            <a:rPr lang="ru-RU" sz="160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kern="1200" dirty="0">
            <a:effectLst/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0" y="4569144"/>
        <a:ext cx="2080101" cy="3477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33B110-5C51-41C0-9382-9E53A88A478C}">
      <dsp:nvSpPr>
        <dsp:cNvPr id="0" name=""/>
        <dsp:cNvSpPr/>
      </dsp:nvSpPr>
      <dsp:spPr>
        <a:xfrm>
          <a:off x="3967056" y="777382"/>
          <a:ext cx="2332146" cy="2332146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9C3E6-0F0D-4DD7-9F37-87992A0E08AE}">
      <dsp:nvSpPr>
        <dsp:cNvPr id="0" name=""/>
        <dsp:cNvSpPr/>
      </dsp:nvSpPr>
      <dsp:spPr>
        <a:xfrm>
          <a:off x="4768840" y="1554764"/>
          <a:ext cx="777382" cy="777382"/>
        </a:xfrm>
        <a:prstGeom prst="ellipse">
          <a:avLst/>
        </a:prstGeom>
        <a:solidFill>
          <a:srgbClr val="00206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86564-9344-48D3-95CC-59D57B36E75D}">
      <dsp:nvSpPr>
        <dsp:cNvPr id="0" name=""/>
        <dsp:cNvSpPr/>
      </dsp:nvSpPr>
      <dsp:spPr>
        <a:xfrm>
          <a:off x="6687894" y="0"/>
          <a:ext cx="1166073" cy="97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4 победителя</a:t>
          </a:r>
          <a:endParaRPr lang="ru-RU" sz="1800" b="1" kern="1200" dirty="0"/>
        </a:p>
      </dsp:txBody>
      <dsp:txXfrm>
        <a:off x="6687894" y="0"/>
        <a:ext cx="1166073" cy="971727"/>
      </dsp:txXfrm>
    </dsp:sp>
    <dsp:sp modelId="{A7960762-AC5C-4407-BB15-EE10236CCEB6}">
      <dsp:nvSpPr>
        <dsp:cNvPr id="0" name=""/>
        <dsp:cNvSpPr/>
      </dsp:nvSpPr>
      <dsp:spPr>
        <a:xfrm>
          <a:off x="6396375" y="485863"/>
          <a:ext cx="2915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1A0E7-E2FB-480C-907E-785F431DB2D0}">
      <dsp:nvSpPr>
        <dsp:cNvPr id="0" name=""/>
        <dsp:cNvSpPr/>
      </dsp:nvSpPr>
      <dsp:spPr>
        <a:xfrm rot="5400000">
          <a:off x="5035082" y="583133"/>
          <a:ext cx="1458369" cy="126227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EB77E-B2EC-4803-9624-770C0E4F110E}">
      <dsp:nvSpPr>
        <dsp:cNvPr id="0" name=""/>
        <dsp:cNvSpPr/>
      </dsp:nvSpPr>
      <dsp:spPr>
        <a:xfrm>
          <a:off x="6687894" y="971727"/>
          <a:ext cx="1166073" cy="97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Подано 16 заявок</a:t>
          </a:r>
          <a:endParaRPr lang="ru-RU" sz="1800" b="1" kern="1200" dirty="0"/>
        </a:p>
      </dsp:txBody>
      <dsp:txXfrm>
        <a:off x="6687894" y="971727"/>
        <a:ext cx="1166073" cy="971727"/>
      </dsp:txXfrm>
    </dsp:sp>
    <dsp:sp modelId="{7588F7BD-C902-42B3-8E3E-1AB6B3DA8F98}">
      <dsp:nvSpPr>
        <dsp:cNvPr id="0" name=""/>
        <dsp:cNvSpPr/>
      </dsp:nvSpPr>
      <dsp:spPr>
        <a:xfrm>
          <a:off x="6396375" y="1457591"/>
          <a:ext cx="2915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D6CCA3-858A-4724-86B9-2E377D4C5649}">
      <dsp:nvSpPr>
        <dsp:cNvPr id="0" name=""/>
        <dsp:cNvSpPr/>
      </dsp:nvSpPr>
      <dsp:spPr>
        <a:xfrm rot="5400000">
          <a:off x="5532237" y="1616682"/>
          <a:ext cx="1020858" cy="70547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6F35F-D0C7-4849-BC55-096939E23093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F5EC0-4269-48EE-9FE0-173035EF7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79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77D63-C9AF-4DEB-A32E-469CD664545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061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6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44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75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47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202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12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12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89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176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655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13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984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5EC0-4269-48EE-9FE0-173035EF7C0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8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87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53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1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0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405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002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92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38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13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80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920D9-BD32-46AD-9A7B-B76148C7CD17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7272B-ECBD-4B70-B8D9-F62BD910F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68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13" Type="http://schemas.openxmlformats.org/officeDocument/2006/relationships/image" Target="../media/image38.png"/><Relationship Id="rId3" Type="http://schemas.openxmlformats.org/officeDocument/2006/relationships/image" Target="../media/image34.jpeg"/><Relationship Id="rId7" Type="http://schemas.openxmlformats.org/officeDocument/2006/relationships/diagramLayout" Target="../diagrams/layout9.xml"/><Relationship Id="rId12" Type="http://schemas.openxmlformats.org/officeDocument/2006/relationships/image" Target="../media/image3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9.xml"/><Relationship Id="rId11" Type="http://schemas.openxmlformats.org/officeDocument/2006/relationships/image" Target="../media/image19.png"/><Relationship Id="rId5" Type="http://schemas.openxmlformats.org/officeDocument/2006/relationships/image" Target="../media/image36.png"/><Relationship Id="rId10" Type="http://schemas.microsoft.com/office/2007/relationships/diagramDrawing" Target="../diagrams/drawing9.xml"/><Relationship Id="rId4" Type="http://schemas.openxmlformats.org/officeDocument/2006/relationships/image" Target="../media/image35.jpeg"/><Relationship Id="rId9" Type="http://schemas.openxmlformats.org/officeDocument/2006/relationships/diagramColors" Target="../diagrams/colors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8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40.jpeg"/><Relationship Id="rId7" Type="http://schemas.openxmlformats.org/officeDocument/2006/relationships/diagramColors" Target="../diagrams/colors1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10" Type="http://schemas.openxmlformats.org/officeDocument/2006/relationships/image" Target="../media/image18.png"/><Relationship Id="rId4" Type="http://schemas.openxmlformats.org/officeDocument/2006/relationships/diagramData" Target="../diagrams/data11.xml"/><Relationship Id="rId9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6.jpe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image" Target="../media/image4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44.jpe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12.xml"/><Relationship Id="rId9" Type="http://schemas.openxmlformats.org/officeDocument/2006/relationships/image" Target="../media/image39.png"/><Relationship Id="rId1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39.png"/><Relationship Id="rId9" Type="http://schemas.microsoft.com/office/2007/relationships/diagramDrawing" Target="../diagrams/drawing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8.pn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15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52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diagramData" Target="../diagrams/data18.xml"/><Relationship Id="rId12" Type="http://schemas.openxmlformats.org/officeDocument/2006/relationships/image" Target="../media/image61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microsoft.com/office/2007/relationships/diagramDrawing" Target="../diagrams/drawing18.xml"/><Relationship Id="rId5" Type="http://schemas.openxmlformats.org/officeDocument/2006/relationships/image" Target="../media/image51.png"/><Relationship Id="rId10" Type="http://schemas.openxmlformats.org/officeDocument/2006/relationships/diagramColors" Target="../diagrams/colors18.xml"/><Relationship Id="rId4" Type="http://schemas.openxmlformats.org/officeDocument/2006/relationships/image" Target="../media/image60.png"/><Relationship Id="rId9" Type="http://schemas.openxmlformats.org/officeDocument/2006/relationships/diagramQuickStyle" Target="../diagrams/quickStyle1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10" Type="http://schemas.openxmlformats.org/officeDocument/2006/relationships/image" Target="../media/image63.png"/><Relationship Id="rId4" Type="http://schemas.openxmlformats.org/officeDocument/2006/relationships/image" Target="../media/image39.png"/><Relationship Id="rId9" Type="http://schemas.microsoft.com/office/2007/relationships/diagramDrawing" Target="../diagrams/drawing19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20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13" Type="http://schemas.openxmlformats.org/officeDocument/2006/relationships/diagramQuickStyle" Target="../diagrams/quickStyle22.xml"/><Relationship Id="rId3" Type="http://schemas.openxmlformats.org/officeDocument/2006/relationships/image" Target="../media/image51.png"/><Relationship Id="rId7" Type="http://schemas.openxmlformats.org/officeDocument/2006/relationships/diagramQuickStyle" Target="../diagrams/quickStyle21.xml"/><Relationship Id="rId12" Type="http://schemas.openxmlformats.org/officeDocument/2006/relationships/diagramLayout" Target="../diagrams/layout22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1.xml"/><Relationship Id="rId11" Type="http://schemas.openxmlformats.org/officeDocument/2006/relationships/diagramData" Target="../diagrams/data22.xml"/><Relationship Id="rId5" Type="http://schemas.openxmlformats.org/officeDocument/2006/relationships/diagramData" Target="../diagrams/data21.xml"/><Relationship Id="rId15" Type="http://schemas.microsoft.com/office/2007/relationships/diagramDrawing" Target="../diagrams/drawing22.xml"/><Relationship Id="rId10" Type="http://schemas.openxmlformats.org/officeDocument/2006/relationships/image" Target="../media/image65.png"/><Relationship Id="rId4" Type="http://schemas.openxmlformats.org/officeDocument/2006/relationships/image" Target="../media/image52.png"/><Relationship Id="rId9" Type="http://schemas.microsoft.com/office/2007/relationships/diagramDrawing" Target="../diagrams/drawing21.xml"/><Relationship Id="rId14" Type="http://schemas.openxmlformats.org/officeDocument/2006/relationships/diagramColors" Target="../diagrams/colors2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Relationship Id="rId9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52.png"/><Relationship Id="rId7" Type="http://schemas.openxmlformats.org/officeDocument/2006/relationships/image" Target="../media/image71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e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24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4.xml"/><Relationship Id="rId5" Type="http://schemas.openxmlformats.org/officeDocument/2006/relationships/diagramLayout" Target="../diagrams/layout24.xml"/><Relationship Id="rId4" Type="http://schemas.openxmlformats.org/officeDocument/2006/relationships/diagramData" Target="../diagrams/data2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image" Target="../media/image74.png"/><Relationship Id="rId7" Type="http://schemas.openxmlformats.org/officeDocument/2006/relationships/diagramLayout" Target="../diagrams/layout2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5.xml"/><Relationship Id="rId11" Type="http://schemas.openxmlformats.org/officeDocument/2006/relationships/image" Target="../media/image75.jpeg"/><Relationship Id="rId5" Type="http://schemas.openxmlformats.org/officeDocument/2006/relationships/image" Target="../media/image52.png"/><Relationship Id="rId10" Type="http://schemas.microsoft.com/office/2007/relationships/diagramDrawing" Target="../diagrams/drawing25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51.pn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52.png"/><Relationship Id="rId9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13" Type="http://schemas.openxmlformats.org/officeDocument/2006/relationships/diagramColors" Target="../diagrams/colors27.xml"/><Relationship Id="rId3" Type="http://schemas.openxmlformats.org/officeDocument/2006/relationships/image" Target="../media/image51.png"/><Relationship Id="rId7" Type="http://schemas.openxmlformats.org/officeDocument/2006/relationships/diagramQuickStyle" Target="../diagrams/quickStyle26.xml"/><Relationship Id="rId12" Type="http://schemas.openxmlformats.org/officeDocument/2006/relationships/diagramQuickStyle" Target="../diagrams/quickStyle27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6.xml"/><Relationship Id="rId11" Type="http://schemas.openxmlformats.org/officeDocument/2006/relationships/diagramLayout" Target="../diagrams/layout27.xml"/><Relationship Id="rId5" Type="http://schemas.openxmlformats.org/officeDocument/2006/relationships/diagramData" Target="../diagrams/data26.xml"/><Relationship Id="rId15" Type="http://schemas.openxmlformats.org/officeDocument/2006/relationships/image" Target="../media/image82.jpeg"/><Relationship Id="rId10" Type="http://schemas.openxmlformats.org/officeDocument/2006/relationships/diagramData" Target="../diagrams/data27.xml"/><Relationship Id="rId4" Type="http://schemas.openxmlformats.org/officeDocument/2006/relationships/image" Target="../media/image52.png"/><Relationship Id="rId9" Type="http://schemas.microsoft.com/office/2007/relationships/diagramDrawing" Target="../diagrams/drawing26.xml"/><Relationship Id="rId14" Type="http://schemas.microsoft.com/office/2007/relationships/diagramDrawing" Target="../diagrams/drawing2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8.xml"/><Relationship Id="rId3" Type="http://schemas.openxmlformats.org/officeDocument/2006/relationships/image" Target="../media/image51.png"/><Relationship Id="rId7" Type="http://schemas.openxmlformats.org/officeDocument/2006/relationships/diagramQuickStyle" Target="../diagrams/quickStyle2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8.xml"/><Relationship Id="rId5" Type="http://schemas.openxmlformats.org/officeDocument/2006/relationships/diagramData" Target="../diagrams/data28.xml"/><Relationship Id="rId4" Type="http://schemas.openxmlformats.org/officeDocument/2006/relationships/image" Target="../media/image52.png"/><Relationship Id="rId9" Type="http://schemas.microsoft.com/office/2007/relationships/diagramDrawing" Target="../diagrams/drawing2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51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jpe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52.png"/><Relationship Id="rId9" Type="http://schemas.openxmlformats.org/officeDocument/2006/relationships/image" Target="../media/image88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51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10" Type="http://schemas.openxmlformats.org/officeDocument/2006/relationships/image" Target="../media/image96.png"/><Relationship Id="rId4" Type="http://schemas.openxmlformats.org/officeDocument/2006/relationships/image" Target="../media/image52.png"/><Relationship Id="rId9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15.jpeg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14.png"/><Relationship Id="rId2" Type="http://schemas.openxmlformats.org/officeDocument/2006/relationships/diagramData" Target="../diagrams/data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image" Target="../media/image17.png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image" Target="../media/image16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openxmlformats.org/officeDocument/2006/relationships/image" Target="../media/image105.jpeg"/><Relationship Id="rId3" Type="http://schemas.openxmlformats.org/officeDocument/2006/relationships/image" Target="../media/image97.png"/><Relationship Id="rId7" Type="http://schemas.openxmlformats.org/officeDocument/2006/relationships/image" Target="../media/image99.jpe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11" Type="http://schemas.openxmlformats.org/officeDocument/2006/relationships/image" Target="../media/image103.jpeg"/><Relationship Id="rId5" Type="http://schemas.openxmlformats.org/officeDocument/2006/relationships/image" Target="../media/image52.png"/><Relationship Id="rId10" Type="http://schemas.openxmlformats.org/officeDocument/2006/relationships/image" Target="../media/image102.png"/><Relationship Id="rId4" Type="http://schemas.openxmlformats.org/officeDocument/2006/relationships/image" Target="../media/image51.png"/><Relationship Id="rId9" Type="http://schemas.openxmlformats.org/officeDocument/2006/relationships/image" Target="../media/image101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image" Target="../media/image51.png"/><Relationship Id="rId7" Type="http://schemas.openxmlformats.org/officeDocument/2006/relationships/diagramQuickStyle" Target="../diagrams/quickStyle2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10" Type="http://schemas.openxmlformats.org/officeDocument/2006/relationships/image" Target="../media/image106.png"/><Relationship Id="rId4" Type="http://schemas.openxmlformats.org/officeDocument/2006/relationships/image" Target="../media/image52.png"/><Relationship Id="rId9" Type="http://schemas.microsoft.com/office/2007/relationships/diagramDrawing" Target="../diagrams/drawing29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51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jpeg"/><Relationship Id="rId10" Type="http://schemas.openxmlformats.org/officeDocument/2006/relationships/image" Target="../media/image112.png"/><Relationship Id="rId4" Type="http://schemas.openxmlformats.org/officeDocument/2006/relationships/image" Target="../media/image52.png"/><Relationship Id="rId9" Type="http://schemas.openxmlformats.org/officeDocument/2006/relationships/image" Target="../media/image1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jpeg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51.png"/><Relationship Id="rId7" Type="http://schemas.openxmlformats.org/officeDocument/2006/relationships/image" Target="../media/image1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png"/><Relationship Id="rId4" Type="http://schemas.openxmlformats.org/officeDocument/2006/relationships/image" Target="../media/image52.png"/><Relationship Id="rId9" Type="http://schemas.openxmlformats.org/officeDocument/2006/relationships/image" Target="../media/image12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51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jpeg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30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image" Target="../media/image19.png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image" Target="../media/image1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1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13" Type="http://schemas.openxmlformats.org/officeDocument/2006/relationships/diagramQuickStyle" Target="../diagrams/quickStyle8.xml"/><Relationship Id="rId3" Type="http://schemas.openxmlformats.org/officeDocument/2006/relationships/image" Target="../media/image31.png"/><Relationship Id="rId7" Type="http://schemas.openxmlformats.org/officeDocument/2006/relationships/diagramLayout" Target="../diagrams/layout7.xml"/><Relationship Id="rId12" Type="http://schemas.openxmlformats.org/officeDocument/2006/relationships/diagramLayout" Target="../diagrams/layout8.xml"/><Relationship Id="rId2" Type="http://schemas.openxmlformats.org/officeDocument/2006/relationships/image" Target="../media/image18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11" Type="http://schemas.openxmlformats.org/officeDocument/2006/relationships/diagramData" Target="../diagrams/data8.xml"/><Relationship Id="rId5" Type="http://schemas.openxmlformats.org/officeDocument/2006/relationships/image" Target="../media/image33.png"/><Relationship Id="rId15" Type="http://schemas.microsoft.com/office/2007/relationships/diagramDrawing" Target="../diagrams/drawing8.xml"/><Relationship Id="rId10" Type="http://schemas.microsoft.com/office/2007/relationships/diagramDrawing" Target="../diagrams/drawing7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7.xml"/><Relationship Id="rId14" Type="http://schemas.openxmlformats.org/officeDocument/2006/relationships/diagramColors" Target="../diagrams/colors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234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Методическая служба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Кайбицкого</a:t>
            </a:r>
            <a:r>
              <a:rPr lang="ru-RU" b="1" dirty="0" smtClean="0">
                <a:solidFill>
                  <a:srgbClr val="0070C0"/>
                </a:solidFill>
              </a:rPr>
              <a:t> муниципального района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2019 </a:t>
            </a:r>
            <a:r>
              <a:rPr lang="ru-RU" sz="2400" dirty="0" smtClean="0"/>
              <a:t>год</a:t>
            </a:r>
            <a:endParaRPr lang="ru-RU" sz="2400" dirty="0"/>
          </a:p>
        </p:txBody>
      </p:sp>
      <p:pic>
        <p:nvPicPr>
          <p:cNvPr id="4" name="Picture 2" descr="C:\Users\Нина\Desktop\августовские конференции\конференция 2016\брошюра\фон\im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290"/>
            <a:ext cx="9144000" cy="1199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260350"/>
            <a:ext cx="782637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Нина\Desktop\августовские конференции\конференция 2014\эмблема\для буинска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67625" y="260350"/>
            <a:ext cx="941388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286000" y="214291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ОТДЕЛ ОБРАЗОВАНИЯ </a:t>
            </a:r>
          </a:p>
          <a:p>
            <a:pPr algn="ctr"/>
            <a:r>
              <a:rPr lang="ru-RU" sz="1600" b="1" dirty="0" smtClean="0"/>
              <a:t>ИСПОЛНИТЕЛЬНОГО КОМИТЕТА</a:t>
            </a:r>
          </a:p>
          <a:p>
            <a:pPr algn="ctr"/>
            <a:r>
              <a:rPr lang="ru-RU" sz="1600" b="1" dirty="0" smtClean="0"/>
              <a:t> КАЙБИЦКОГО МУНИЦИПАЛЬНОГО РАЙОНА </a:t>
            </a:r>
          </a:p>
          <a:p>
            <a:pPr algn="ctr"/>
            <a:r>
              <a:rPr lang="ru-RU" sz="1600" b="1" dirty="0" smtClean="0"/>
              <a:t>РЕСПУБЛИКИ ТАТАРСТАН</a:t>
            </a:r>
            <a:endParaRPr lang="ru-RU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87" y="4162020"/>
            <a:ext cx="5718175" cy="1218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7937" y="0"/>
            <a:ext cx="1646063" cy="1005927"/>
          </a:xfrm>
          <a:prstGeom prst="rect">
            <a:avLst/>
          </a:prstGeom>
        </p:spPr>
      </p:pic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341440" y="2699497"/>
            <a:ext cx="1618211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750" b="1" dirty="0" smtClean="0">
                <a:solidFill>
                  <a:srgbClr val="000000"/>
                </a:solidFill>
                <a:latin typeface="Times New Roman" pitchFamily="18" charset="0"/>
              </a:rPr>
              <a:t>ГИБАДУЛЛИНА Г.Х. УЧИТЕЛЬ ИСТОРИИ</a:t>
            </a:r>
          </a:p>
          <a:p>
            <a:pPr algn="ctr"/>
            <a:r>
              <a:rPr lang="ru-RU" sz="750" b="1" dirty="0" smtClean="0">
                <a:solidFill>
                  <a:srgbClr val="000000"/>
                </a:solidFill>
                <a:latin typeface="Times New Roman" pitchFamily="18" charset="0"/>
              </a:rPr>
              <a:t>БЕРЛИБАШСКОЙ ШКОЛЫ</a:t>
            </a:r>
            <a:endParaRPr lang="ru-RU" sz="75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3251" name="Picture 3" descr="C:\Users\Admin\Desktop\РАБОЧИЙ СТОЛ\аттестацие Новикова\опыт 2018\опыт\131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8293" y="1005927"/>
            <a:ext cx="1117519" cy="1535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3" name="Прямоугольник 6"/>
          <p:cNvSpPr>
            <a:spLocks noChangeArrowheads="1"/>
          </p:cNvSpPr>
          <p:nvPr/>
        </p:nvSpPr>
        <p:spPr bwMode="auto">
          <a:xfrm>
            <a:off x="2052470" y="2675648"/>
            <a:ext cx="199814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КАРЛИНА Г.С. </a:t>
            </a:r>
          </a:p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УЧИТЕЛЬ ТЕХНОЛОГИИ</a:t>
            </a:r>
          </a:p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БОЛЬШЕПОДБЕРЕЗИНСКОЙ ШКОЛЫ</a:t>
            </a:r>
            <a:endParaRPr lang="ru-RU" sz="7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5" name="Прямоугольник 9"/>
          <p:cNvSpPr>
            <a:spLocks noChangeArrowheads="1"/>
          </p:cNvSpPr>
          <p:nvPr/>
        </p:nvSpPr>
        <p:spPr bwMode="auto">
          <a:xfrm>
            <a:off x="4028185" y="2690628"/>
            <a:ext cx="1989550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КИРИЛОВА Е.Г. </a:t>
            </a:r>
          </a:p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УЧИТЕЛЬ АНГЛИЙСКОГО ЯЗЫКА</a:t>
            </a:r>
          </a:p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УЛЬЯНКОВСКОЙ ШКОЛЫ</a:t>
            </a:r>
            <a:endParaRPr lang="ru-RU" sz="75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7" name="Picture 13" descr="C:\Users\Admin\Desktop\РАБОЧИЙ СТОЛ\аттестацие Новикова\опыт 2018\опыт\16006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6644" y="1005927"/>
            <a:ext cx="1062469" cy="1407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53" name="Прямоугольник 16"/>
          <p:cNvSpPr>
            <a:spLocks noChangeArrowheads="1"/>
          </p:cNvSpPr>
          <p:nvPr/>
        </p:nvSpPr>
        <p:spPr bwMode="auto">
          <a:xfrm>
            <a:off x="5878286" y="2687736"/>
            <a:ext cx="2236786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САЙФУТДИНОВА  А.М.</a:t>
            </a:r>
          </a:p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 УЧИТЕЛЬ НАЧАЛЬНЫХ КЛАССОВ</a:t>
            </a:r>
          </a:p>
          <a:p>
            <a:pPr algn="ctr"/>
            <a:r>
              <a:rPr lang="ru-RU" sz="750" b="1" dirty="0" smtClean="0">
                <a:latin typeface="Times New Roman" pitchFamily="18" charset="0"/>
                <a:cs typeface="Times New Roman" pitchFamily="18" charset="0"/>
              </a:rPr>
              <a:t>МУРАЛИНСКОЙ ШКОЛЫ</a:t>
            </a:r>
            <a:endParaRPr lang="ru-RU" sz="7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5" name="Прямоугольник 18"/>
          <p:cNvSpPr>
            <a:spLocks noChangeArrowheads="1"/>
          </p:cNvSpPr>
          <p:nvPr/>
        </p:nvSpPr>
        <p:spPr bwMode="auto">
          <a:xfrm>
            <a:off x="4429125" y="3349228"/>
            <a:ext cx="838200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50" b="1"/>
              <a:t> </a:t>
            </a:r>
            <a:endParaRPr lang="ru-RU" sz="1350"/>
          </a:p>
        </p:txBody>
      </p:sp>
      <p:sp>
        <p:nvSpPr>
          <p:cNvPr id="24" name="Прямоугольник 23"/>
          <p:cNvSpPr/>
          <p:nvPr/>
        </p:nvSpPr>
        <p:spPr>
          <a:xfrm>
            <a:off x="1959651" y="249884"/>
            <a:ext cx="528637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 ГРАНТОВАЯ ПОДДЕРЖКА УЧИТЕЛЕЙ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630" y="990481"/>
            <a:ext cx="1152293" cy="1536391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26275963"/>
              </p:ext>
            </p:extLst>
          </p:nvPr>
        </p:nvGraphicFramePr>
        <p:xfrm>
          <a:off x="-3261814" y="3221013"/>
          <a:ext cx="11821024" cy="3109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51058" cy="963251"/>
          </a:xfrm>
          <a:prstGeom prst="rect">
            <a:avLst/>
          </a:prstGeom>
        </p:spPr>
      </p:pic>
      <p:pic>
        <p:nvPicPr>
          <p:cNvPr id="15" name="Picture 69" descr="C:\Users\Admin\Desktop\6790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7139" y="1005927"/>
            <a:ext cx="1151659" cy="1594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267325" y="3962777"/>
            <a:ext cx="3603720" cy="218063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276414" y="3405934"/>
            <a:ext cx="528637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 ОБЩЕСТВЕННЫЕ СЛУШАНИЯ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54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5990" y="-148844"/>
            <a:ext cx="34555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2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Наши достижения </a:t>
            </a:r>
            <a:endParaRPr lang="ru-RU" sz="32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952470"/>
              </p:ext>
            </p:extLst>
          </p:nvPr>
        </p:nvGraphicFramePr>
        <p:xfrm>
          <a:off x="0" y="435931"/>
          <a:ext cx="9144000" cy="6130051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73707"/>
                <a:gridCol w="3957851"/>
                <a:gridCol w="1009935"/>
                <a:gridCol w="1705970"/>
                <a:gridCol w="1296537"/>
              </a:tblGrid>
              <a:tr h="5525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конкурса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Достижение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 место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ФИО ученика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ФИО подготовившего учителя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19849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Муралинская</a:t>
                      </a:r>
                      <a:r>
                        <a:rPr lang="ru-RU" sz="1000" dirty="0" smtClean="0">
                          <a:effectLst/>
                        </a:rPr>
                        <a:t> ООШ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</a:t>
                      </a:r>
                      <a:r>
                        <a:rPr lang="ru-RU" sz="1000">
                          <a:effectLst/>
                        </a:rPr>
                        <a:t> Межрегиональный конкурс «Твой первый шаг в медицину»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        1 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Губаева Миляуша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Садриева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А.З.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393363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</a:rPr>
                        <a:t>Конкурс юных защитников природы “сохраним лесную красавицу-2019” в рамках Всероссийской природоохранной акции “Ель-2019”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Муртазина Лейсан Рафисовна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Сайфутдинова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А.М.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3315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Молькеевская</a:t>
                      </a:r>
                      <a:r>
                        <a:rPr lang="ru-RU" sz="1000" dirty="0" smtClean="0">
                          <a:effectLst/>
                        </a:rPr>
                        <a:t> оош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«Династии России»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Яковлев Н.В.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Тараканова Х.П.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Васильева Н.М.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29032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 </a:t>
                      </a:r>
                      <a:r>
                        <a:rPr lang="ru-RU" sz="1000" dirty="0" err="1" smtClean="0">
                          <a:effectLst/>
                        </a:rPr>
                        <a:t>Старотябердинская</a:t>
                      </a:r>
                      <a:r>
                        <a:rPr lang="ru-RU" sz="1000" dirty="0" smtClean="0">
                          <a:effectLst/>
                        </a:rPr>
                        <a:t> сош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</a:rPr>
                        <a:t>Республикакүләм “Мин татарча сөйләшәм”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>
                          <a:effectLst/>
                        </a:rPr>
                        <a:t>Призер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Коллектив учеников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Васильева Р.Н.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84385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Межрегиональный Отборочный </a:t>
                      </a:r>
                      <a:r>
                        <a:rPr lang="ru-RU" sz="1000" dirty="0">
                          <a:effectLst/>
                        </a:rPr>
                        <a:t>этап предметной олимпиады КФУ по предмету «Татарский язык»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Призер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Призер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Победитель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Победитель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Победитель</a:t>
                      </a:r>
                      <a:endParaRPr lang="ru-RU" sz="1000" dirty="0">
                        <a:effectLst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Иванова Д.Ю.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Давыдова А.Р.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МолчановаЛ</a:t>
                      </a:r>
                      <a:r>
                        <a:rPr lang="ru-RU" sz="1000" dirty="0">
                          <a:effectLst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Воробьева Е.М.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Петухова Д.Н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endParaRPr lang="ru-RU" sz="1000" dirty="0">
                        <a:effectLst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Васильева Р.Н.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387097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Ульянковская</a:t>
                      </a:r>
                      <a:r>
                        <a:rPr lang="ru-RU" sz="1000" dirty="0" smtClean="0">
                          <a:effectLst/>
                        </a:rPr>
                        <a:t> ООШ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XVI</a:t>
                      </a:r>
                      <a:r>
                        <a:rPr lang="ru-RU" sz="1000">
                          <a:effectLst/>
                        </a:rPr>
                        <a:t> Республиканские Кирилло-Мефодиевские юношеские научные  чтения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Корсакова </a:t>
                      </a:r>
                      <a:r>
                        <a:rPr lang="ru-RU" sz="1000" dirty="0" smtClean="0">
                          <a:effectLst/>
                        </a:rPr>
                        <a:t>Ю.А.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Рыжова </a:t>
                      </a:r>
                      <a:r>
                        <a:rPr lang="ru-RU" sz="1000" dirty="0" smtClean="0">
                          <a:effectLst/>
                        </a:rPr>
                        <a:t>К.В.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Челнокова Н.А.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19354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XVII</a:t>
                      </a:r>
                      <a:r>
                        <a:rPr lang="ru-RU" sz="1000">
                          <a:effectLst/>
                        </a:rPr>
                        <a:t> Республиканские Рождественскиечтения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Косарева </a:t>
                      </a:r>
                      <a:r>
                        <a:rPr lang="ru-RU" sz="1000" dirty="0" smtClean="0">
                          <a:effectLst/>
                        </a:rPr>
                        <a:t>Е.В.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Низамутдинова С.Т.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19354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XVII</a:t>
                      </a:r>
                      <a:r>
                        <a:rPr lang="ru-RU" sz="1000">
                          <a:effectLst/>
                        </a:rPr>
                        <a:t> Рождественские чтения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Тякмякова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В.А.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Блохина Г.В.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33152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Научно-практическая конференция школьников "Камаевские чтения-2019"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Лисина </a:t>
                      </a:r>
                      <a:r>
                        <a:rPr lang="ru-RU" sz="1000" dirty="0" smtClean="0">
                          <a:effectLst/>
                        </a:rPr>
                        <a:t>А.С.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Калимуллин А.А.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4739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Хозесановская</a:t>
                      </a:r>
                      <a:r>
                        <a:rPr lang="ru-RU" sz="1000" dirty="0" smtClean="0">
                          <a:effectLst/>
                        </a:rPr>
                        <a:t> СОШ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 Межрегиональный конкурс творческих и проектных работ учащихся «Династии России» в номинации «Семейный альбом рассказывает…»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место,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диплом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Долматова </a:t>
                      </a:r>
                      <a:r>
                        <a:rPr lang="ru-RU" sz="1000" dirty="0" smtClean="0">
                          <a:effectLst/>
                        </a:rPr>
                        <a:t>Д.О.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Долматова Н.А.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502301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Надеждинская</a:t>
                      </a:r>
                      <a:r>
                        <a:rPr lang="ru-RU" sz="1000" dirty="0" smtClean="0">
                          <a:effectLst/>
                        </a:rPr>
                        <a:t> ООШ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III Межрегиональная научно-практическая конференция: «Образование в XXI веке: традиции и инновации»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Диплом 2 степени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Савельева </a:t>
                      </a:r>
                      <a:r>
                        <a:rPr lang="ru-RU" sz="1000" dirty="0" smtClean="0">
                          <a:effectLst/>
                        </a:rPr>
                        <a:t>А.В.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Петрова Н.А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19354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Республиканской олимпиады «Защита прав потребителей,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Призер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Савельева </a:t>
                      </a:r>
                      <a:r>
                        <a:rPr lang="ru-RU" sz="1000" dirty="0" smtClean="0">
                          <a:effectLst/>
                        </a:rPr>
                        <a:t>А.В.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Гатина С.А.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38709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Республиканский конкурса чтецов «Солдатами не рождаются» Номинация «Лучший образ»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Грамота 1место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Платонова </a:t>
                      </a:r>
                      <a:r>
                        <a:rPr lang="ru-RU" sz="1000" dirty="0" smtClean="0">
                          <a:effectLst/>
                        </a:rPr>
                        <a:t>В.В.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Гатина С.А.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38709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</a:rPr>
                        <a:t>Старочечкабская</a:t>
                      </a:r>
                      <a:r>
                        <a:rPr lang="ru-RU" sz="1000" dirty="0" smtClean="0">
                          <a:effectLst/>
                        </a:rPr>
                        <a:t> ООШ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>
                          <a:effectLst/>
                        </a:rPr>
                        <a:t>Хәй Вахитның тууына 100 ел туу уңаеннан үткәрелгән республикакүләм фәнни гамәли конференция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место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Хусаинова </a:t>
                      </a:r>
                      <a:r>
                        <a:rPr lang="ru-RU" sz="1000" dirty="0" smtClean="0">
                          <a:effectLst/>
                        </a:rPr>
                        <a:t>И.И.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Гайнутдинова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А.Г.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  <a:tr h="33152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Республиканский конкурс «Ул кабызган утлар балкышы»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>
                          <a:effectLst/>
                        </a:rPr>
                        <a:t>Дипломанты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>
                          <a:effectLst/>
                        </a:rPr>
                        <a:t>Вокальный ансамбль “Салават күпере”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</a:rPr>
                        <a:t>Габидуллина </a:t>
                      </a:r>
                      <a:r>
                        <a:rPr lang="tt-RU" sz="1000" dirty="0" smtClean="0">
                          <a:effectLst/>
                        </a:rPr>
                        <a:t>Л.А.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32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975443"/>
              </p:ext>
            </p:extLst>
          </p:nvPr>
        </p:nvGraphicFramePr>
        <p:xfrm>
          <a:off x="168442" y="312821"/>
          <a:ext cx="8975558" cy="6026238"/>
        </p:xfrm>
        <a:graphic>
          <a:graphicData uri="http://schemas.openxmlformats.org/drawingml/2006/table">
            <a:tbl>
              <a:tblPr firstCol="1" bandRow="1">
                <a:tableStyleId>{5A111915-BE36-4E01-A7E5-04B1672EAD32}</a:tableStyleId>
              </a:tblPr>
              <a:tblGrid>
                <a:gridCol w="1440814"/>
                <a:gridCol w="3229682"/>
                <a:gridCol w="1449589"/>
                <a:gridCol w="1441699"/>
                <a:gridCol w="1413774"/>
              </a:tblGrid>
              <a:tr h="351413">
                <a:tc row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</a:rPr>
                        <a:t>Чутеевская</a:t>
                      </a:r>
                      <a:r>
                        <a:rPr lang="ru-RU" sz="1200" dirty="0" smtClean="0">
                          <a:effectLst/>
                        </a:rPr>
                        <a:t> СОШ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</a:t>
                      </a:r>
                      <a:r>
                        <a:rPr lang="ru-RU" sz="1200" dirty="0" err="1">
                          <a:effectLst/>
                        </a:rPr>
                        <a:t>межрег</a:t>
                      </a:r>
                      <a:r>
                        <a:rPr lang="ru-RU" sz="1200" dirty="0">
                          <a:effectLst/>
                        </a:rPr>
                        <a:t>.  научно-практическая конференция «Моя малая Родина»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Диплом 2 степени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Хасанова </a:t>
                      </a:r>
                      <a:r>
                        <a:rPr lang="ru-RU" sz="1200" dirty="0" smtClean="0">
                          <a:effectLst/>
                        </a:rPr>
                        <a:t>Г.Т.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</a:rPr>
                        <a:t>Хаматшина</a:t>
                      </a:r>
                      <a:r>
                        <a:rPr lang="ru-RU" sz="1200" dirty="0" smtClean="0">
                          <a:effectLst/>
                        </a:rPr>
                        <a:t> Г.Г.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826264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Республиканский конкурс  «</a:t>
                      </a:r>
                      <a:r>
                        <a:rPr lang="ru-RU" sz="1200" dirty="0" err="1">
                          <a:effectLst/>
                        </a:rPr>
                        <a:t>Мирас</a:t>
                      </a:r>
                      <a:r>
                        <a:rPr lang="ru-RU" sz="1200" dirty="0">
                          <a:effectLst/>
                        </a:rPr>
                        <a:t> – объекты культурного наследия Республики Татарстан глазами детей».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место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Закирова </a:t>
                      </a:r>
                      <a:r>
                        <a:rPr lang="ru-RU" sz="1200" dirty="0" smtClean="0">
                          <a:effectLst/>
                        </a:rPr>
                        <a:t>А.А., </a:t>
                      </a:r>
                      <a:r>
                        <a:rPr lang="ru-RU" sz="1200" dirty="0" err="1">
                          <a:effectLst/>
                        </a:rPr>
                        <a:t>Шарафутдинова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Э.Р.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Шарафутдинова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Г.Г.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54812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Республиканский конкурс юных защитников «Сохраним лесную красавицу-2019».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Диплом 2 степени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Закирова </a:t>
                      </a:r>
                      <a:r>
                        <a:rPr lang="ru-RU" sz="1200" dirty="0" smtClean="0">
                          <a:effectLst/>
                        </a:rPr>
                        <a:t>А.А.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Федорова </a:t>
                      </a:r>
                      <a:r>
                        <a:rPr lang="ru-RU" sz="1200" dirty="0" smtClean="0">
                          <a:effectLst/>
                        </a:rPr>
                        <a:t>Т.Г.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269991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 республиканский конкурс КаримаТинчурина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Грамота 1 место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Леонтьева </a:t>
                      </a:r>
                      <a:r>
                        <a:rPr lang="ru-RU" sz="1200" dirty="0" smtClean="0">
                          <a:effectLst/>
                        </a:rPr>
                        <a:t>Д.В.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Козлова </a:t>
                      </a:r>
                      <a:r>
                        <a:rPr lang="ru-RU" sz="1200" dirty="0" smtClean="0">
                          <a:effectLst/>
                        </a:rPr>
                        <a:t>Р.Н.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40905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 межрег. научно-исследовательское чтение КаюмаНасыйри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Диплом 2 степени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Шарафутдинова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Э.Р.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Козлова </a:t>
                      </a:r>
                      <a:r>
                        <a:rPr lang="ru-RU" sz="1200" dirty="0" smtClean="0">
                          <a:effectLst/>
                        </a:rPr>
                        <a:t>Р.Н.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5481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</a:rPr>
                        <a:t>Кушманская</a:t>
                      </a:r>
                      <a:r>
                        <a:rPr lang="ru-RU" sz="1200" dirty="0" smtClean="0">
                          <a:effectLst/>
                        </a:rPr>
                        <a:t> ООШ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 межрегиональные юношеские научно-исследовательские чтения имени Каюма  Насыйри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место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Сабиров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 С.И.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Сабирова</a:t>
                      </a:r>
                      <a:r>
                        <a:rPr lang="ru-RU" sz="1200" dirty="0">
                          <a:effectLst/>
                        </a:rPr>
                        <a:t> Г.Х.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Хамидуллина</a:t>
                      </a:r>
                      <a:r>
                        <a:rPr lang="ru-RU" sz="1200" dirty="0">
                          <a:effectLst/>
                        </a:rPr>
                        <a:t> М.С.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269991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Фёдоровская </a:t>
                      </a:r>
                      <a:r>
                        <a:rPr lang="ru-RU" sz="1200" dirty="0">
                          <a:effectLst/>
                        </a:rPr>
                        <a:t>СОШ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Республиканский конкурс «Пушкинские чтения»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место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Гисматуллина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Гисматуллина Д.А.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40905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Международный литературный конкурс «Джалиловские чтения»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место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Миннуллина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Камалиева Г.В.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40905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IV</a:t>
                      </a:r>
                      <a:r>
                        <a:rPr lang="ru-RU" sz="1200">
                          <a:effectLst/>
                        </a:rPr>
                        <a:t> Республиканский конкурс, посв. 130-летию К. Тинчурина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место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Миназова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Р.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Тимергалиева Р.Ф.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687195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III</a:t>
                      </a:r>
                      <a:r>
                        <a:rPr lang="ru-RU" sz="1200">
                          <a:effectLst/>
                        </a:rPr>
                        <a:t> республиканский слёт школьных лесничеств РТ, защита проекта «Будущее лесов Татарстана в наших руках»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место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Шебалова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Э.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Романова Л.А.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54812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Региональный этап конкурса «Лидер», акция «Здоровое питание - активное долголетие»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место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Шебалова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Э.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Сахарнова</a:t>
                      </a:r>
                      <a:r>
                        <a:rPr lang="ru-RU" sz="1200" dirty="0">
                          <a:effectLst/>
                        </a:rPr>
                        <a:t> О.А.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  <a:tr h="54812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Федеральный этап конкурса «Лидер», акция «Здоровое питание - активное долголетие»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(путёвка в «Артек»)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Шебалова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Э.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Сахарнова</a:t>
                      </a:r>
                      <a:r>
                        <a:rPr lang="ru-RU" sz="1200" dirty="0">
                          <a:effectLst/>
                        </a:rPr>
                        <a:t> О.А.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98" marR="3299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48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515227"/>
              </p:ext>
            </p:extLst>
          </p:nvPr>
        </p:nvGraphicFramePr>
        <p:xfrm>
          <a:off x="0" y="36095"/>
          <a:ext cx="9047747" cy="6365303"/>
        </p:xfrm>
        <a:graphic>
          <a:graphicData uri="http://schemas.openxmlformats.org/drawingml/2006/table">
            <a:tbl>
              <a:tblPr firstCol="1" bandRow="1">
                <a:tableStyleId>{5A111915-BE36-4E01-A7E5-04B1672EAD32}</a:tableStyleId>
              </a:tblPr>
              <a:tblGrid>
                <a:gridCol w="1438295"/>
                <a:gridCol w="4060137"/>
                <a:gridCol w="1167063"/>
                <a:gridCol w="1239252"/>
                <a:gridCol w="1143000"/>
              </a:tblGrid>
              <a:tr h="616312">
                <a:tc row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Большеподберезинская</a:t>
                      </a:r>
                      <a:r>
                        <a:rPr lang="ru-RU" sz="1100" dirty="0" smtClean="0">
                          <a:effectLst/>
                        </a:rPr>
                        <a:t> СОШ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ru-RU" sz="1100" dirty="0">
                          <a:effectLst/>
                        </a:rPr>
                        <a:t>16 республиканские </a:t>
                      </a:r>
                      <a:r>
                        <a:rPr lang="ru-RU" sz="1100" dirty="0" err="1">
                          <a:effectLst/>
                        </a:rPr>
                        <a:t>Кирилло</a:t>
                      </a:r>
                      <a:r>
                        <a:rPr lang="ru-RU" sz="1100" dirty="0">
                          <a:effectLst/>
                        </a:rPr>
                        <a:t> – Мефодиевские юношеские чтения</a:t>
                      </a:r>
                    </a:p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3-е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Шулаева С.С.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Елисеева К.Г.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49304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US" sz="1100">
                          <a:effectLst/>
                        </a:rPr>
                        <a:t>IX</a:t>
                      </a:r>
                      <a:r>
                        <a:rPr lang="ru-RU" sz="1100">
                          <a:effectLst/>
                        </a:rPr>
                        <a:t>Республиканский конкурс научно-исследовательских и творческих работ учащихся «Онегинские чтения»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2-е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Герасимова Е.Д.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Тамбова Е.Г.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616312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marL="20955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US" sz="1100">
                          <a:effectLst/>
                        </a:rPr>
                        <a:t>IX</a:t>
                      </a:r>
                      <a:r>
                        <a:rPr lang="ru-RU" sz="1100">
                          <a:effectLst/>
                        </a:rPr>
                        <a:t>Республиканский конкурс «Путешествие к истокам» «Исследовательский проект «Узнай село – приезжай сюда»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Диплом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Каретина А.С.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Малышева Т.Т.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49304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17-ые межрегиональные юношеские научно-исследовательские чтения имени К. Насыйри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3-е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Платонова В.А.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Гарапова Л.В.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49304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Открытый Республиканский конкурс проектов учителей и школьников «География в жизни»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2-е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Малышев В.Е.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Малышева Т.Т.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110936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 конкурс исследовательских проектов «Лучшая детская инициатива» (команда из 4-ёх человек) Исследовательский проект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«Святое дело – Родине служить»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1-е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Каретина А.С.,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Малышев В.Е.,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Нагоркина Е.А.,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Харчёва А.В.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Малышева Т.Т.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616312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 конкурс рисунков «Заповедная природа Республики Татарстана» , номинация «Календарь природы»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2-е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Нагоркина Е.А.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Николаева Е.Г.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369786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Маломеминская</a:t>
                      </a:r>
                      <a:r>
                        <a:rPr lang="ru-RU" sz="1100" dirty="0" smtClean="0">
                          <a:effectLst/>
                        </a:rPr>
                        <a:t> ООШ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 конкурс молодежный проектов «Династии России»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Блохин </a:t>
                      </a:r>
                      <a:r>
                        <a:rPr lang="ru-RU" sz="1100" dirty="0" smtClean="0">
                          <a:effectLst/>
                        </a:rPr>
                        <a:t>К.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Федотова </a:t>
                      </a:r>
                      <a:r>
                        <a:rPr lang="ru-RU" sz="1100" dirty="0" smtClean="0">
                          <a:effectLst/>
                        </a:rPr>
                        <a:t>Е.А.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36978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Всероссийский творческий конкурс «Великий день! Великая Победа!»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Отпушников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Д.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Охотникова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Т.А.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  <a:tr h="8628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Бурундуковская ООШ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«Ул кабызган утлар балкышы» </a:t>
                      </a:r>
                      <a:r>
                        <a:rPr lang="en-US" sz="1100">
                          <a:effectLst/>
                        </a:rPr>
                        <a:t>IV</a:t>
                      </a:r>
                      <a:r>
                        <a:rPr lang="tt-RU" sz="1100">
                          <a:effectLst/>
                        </a:rPr>
                        <a:t>Республика мәктәпләре конкурсы.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</a:rPr>
                        <a:t>Хайруллина </a:t>
                      </a:r>
                      <a:r>
                        <a:rPr lang="tt-RU" sz="1100" dirty="0" smtClean="0">
                          <a:effectLst/>
                        </a:rPr>
                        <a:t>Г., Хуснутдинова А., Тимуршина Л., Хамидуллина </a:t>
                      </a:r>
                      <a:r>
                        <a:rPr lang="ru-RU" sz="1100" dirty="0" smtClean="0">
                          <a:effectLst/>
                        </a:rPr>
                        <a:t>К.,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</a:rPr>
                        <a:t>Ибраһимова </a:t>
                      </a:r>
                      <a:r>
                        <a:rPr lang="tt-RU" sz="1100" dirty="0" smtClean="0">
                          <a:effectLst/>
                        </a:rPr>
                        <a:t>А., Яруллина 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Хайруллина </a:t>
                      </a:r>
                      <a:r>
                        <a:rPr lang="ru-RU" sz="1100" dirty="0" smtClean="0">
                          <a:effectLst/>
                        </a:rPr>
                        <a:t>Г.И.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81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413508"/>
              </p:ext>
            </p:extLst>
          </p:nvPr>
        </p:nvGraphicFramePr>
        <p:xfrm>
          <a:off x="84221" y="0"/>
          <a:ext cx="9059779" cy="6447347"/>
        </p:xfrm>
        <a:graphic>
          <a:graphicData uri="http://schemas.openxmlformats.org/drawingml/2006/table">
            <a:tbl>
              <a:tblPr firstCol="1" bandRow="1">
                <a:tableStyleId>{5A111915-BE36-4E01-A7E5-04B1672EAD32}</a:tableStyleId>
              </a:tblPr>
              <a:tblGrid>
                <a:gridCol w="1876926"/>
                <a:gridCol w="2837394"/>
                <a:gridCol w="1313501"/>
                <a:gridCol w="1604917"/>
                <a:gridCol w="1427041"/>
              </a:tblGrid>
              <a:tr h="608035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</a:rPr>
                        <a:t>Бурундуковская </a:t>
                      </a:r>
                      <a:r>
                        <a:rPr lang="tt-RU" sz="1100" dirty="0" smtClean="0">
                          <a:effectLst/>
                        </a:rPr>
                        <a:t>ООШ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</a:t>
                      </a:r>
                      <a:r>
                        <a:rPr lang="ru-RU" sz="1100">
                          <a:effectLst/>
                        </a:rPr>
                        <a:t> Независимая детская литературная премия “Глаголица»</a:t>
                      </a:r>
                      <a:r>
                        <a:rPr lang="tt-RU" sz="1100">
                          <a:effectLst/>
                        </a:rPr>
                        <a:t>, в номинаөии “Проза на татарском языке”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</a:rPr>
                        <a:t>Абдрахманова </a:t>
                      </a:r>
                      <a:r>
                        <a:rPr lang="ru-RU" sz="1100" dirty="0" smtClean="0">
                          <a:effectLst/>
                        </a:rPr>
                        <a:t>Л.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</a:rPr>
                        <a:t>Абдрахманова </a:t>
                      </a:r>
                      <a:r>
                        <a:rPr lang="tt-RU" sz="1100" dirty="0" smtClean="0">
                          <a:effectLst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Абдрахманова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И.Х.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608035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“Илһам” </a:t>
                      </a:r>
                      <a:r>
                        <a:rPr lang="ru-RU" sz="1100">
                          <a:effectLst/>
                        </a:rPr>
                        <a:t>Бөтенроссия яшь язучылар бәйгесе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</a:rPr>
                        <a:t>Абдрахманова </a:t>
                      </a:r>
                      <a:r>
                        <a:rPr lang="ru-RU" sz="1100" dirty="0" smtClean="0">
                          <a:effectLst/>
                        </a:rPr>
                        <a:t>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</a:rPr>
                        <a:t>Абдрахманова А.</a:t>
                      </a: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</a:rPr>
                        <a:t>Абдрахманова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</a:rPr>
                        <a:t>И.Х.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912052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Флүс Латыйфи исемендәге “Сәләткә нур булган йолдызлар” VIII  ачык әдәби конкурсы, “Балалар әдәбияты” номинациясендә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</a:rPr>
                        <a:t>Абдрахманова </a:t>
                      </a:r>
                      <a:r>
                        <a:rPr lang="tt-RU" sz="1100" dirty="0" smtClean="0">
                          <a:effectLst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</a:rPr>
                        <a:t>Абдрахманова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</a:rPr>
                        <a:t>И.Х.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76004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Флүс Латыйфи исемендәге “Сәләткә нур булган йолдызлар” VIII  ачык әдәби конкурсы, “Публицистика” номинациясендә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</a:rPr>
                        <a:t>Абдрахманова </a:t>
                      </a:r>
                      <a:r>
                        <a:rPr lang="tt-RU" sz="1100" dirty="0" smtClean="0">
                          <a:effectLst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Абдрахманова</a:t>
                      </a:r>
                      <a:r>
                        <a:rPr lang="ru-RU" sz="1100" dirty="0" smtClean="0">
                          <a:effectLst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И.Х.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1064061">
                <a:tc row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Большекайбицкая</a:t>
                      </a:r>
                      <a:r>
                        <a:rPr lang="ru-RU" sz="1100" dirty="0" smtClean="0">
                          <a:effectLst/>
                        </a:rPr>
                        <a:t> СОШ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XIV республиканская научно-исследовательская конференция</a:t>
                      </a:r>
                      <a:br>
                        <a:rPr lang="ru-RU" sz="1100">
                          <a:effectLst/>
                        </a:rPr>
                      </a:br>
                      <a:r>
                        <a:rPr lang="ru-RU" sz="1100">
                          <a:effectLst/>
                        </a:rPr>
                        <a:t>школьников, имени татарского ученого-просветителя Ибрагима Хальфина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место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Лазарева </a:t>
                      </a:r>
                      <a:r>
                        <a:rPr lang="ru-RU" sz="1100" dirty="0" smtClean="0">
                          <a:effectLst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Хайруллина А.Р.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30401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 конкурс "Ожерелье Татарстана"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место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Гарифуллина</a:t>
                      </a:r>
                      <a:r>
                        <a:rPr lang="ru-RU" sz="1100" baseline="0" dirty="0" smtClean="0">
                          <a:effectLst/>
                        </a:rPr>
                        <a:t> 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Хайрутдинова Г.Р.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30401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 конкурс "Лес наш зеленый друг"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место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Салаватуллина</a:t>
                      </a:r>
                      <a:r>
                        <a:rPr lang="ru-RU" sz="1100" baseline="0" dirty="0" smtClean="0">
                          <a:effectLst/>
                        </a:rPr>
                        <a:t> 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Хайрутдинова Г.Р.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45602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Республиканская НПК «Вперед, в прошлое» (КНИТУ)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место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Хамидуллина</a:t>
                      </a:r>
                      <a:r>
                        <a:rPr lang="ru-RU" sz="1100" baseline="0" dirty="0" smtClean="0">
                          <a:effectLst/>
                        </a:rPr>
                        <a:t> З.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Хамидуллина А.Ф.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45602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Республиканская НПК «Нобелевские надежды» (КНИТУ)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место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Садыкова </a:t>
                      </a:r>
                      <a:r>
                        <a:rPr lang="ru-RU" sz="1100" dirty="0" smtClean="0">
                          <a:effectLst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Гарафутдинова Л.А.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  <a:tr h="7600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Берлибашская</a:t>
                      </a:r>
                      <a:r>
                        <a:rPr lang="ru-RU" sz="1100" dirty="0" smtClean="0">
                          <a:effectLst/>
                        </a:rPr>
                        <a:t> ООШ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4Республиканский конкурс,посвященный 131-летию К.Тинчурина и 85-летию ТГТ имени К.Тинчурина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1место</a:t>
                      </a:r>
                      <a:r>
                        <a:rPr lang="ru-RU" sz="1100" dirty="0" smtClean="0">
                          <a:effectLst/>
                        </a:rPr>
                        <a:t>, гран-при </a:t>
                      </a:r>
                      <a:r>
                        <a:rPr lang="ru-RU" sz="1100" dirty="0">
                          <a:effectLst/>
                        </a:rPr>
                        <a:t>в </a:t>
                      </a:r>
                      <a:r>
                        <a:rPr lang="ru-RU" sz="1100" dirty="0" smtClean="0">
                          <a:effectLst/>
                        </a:rPr>
                        <a:t>номинации</a:t>
                      </a:r>
                      <a:r>
                        <a:rPr lang="ru-RU" sz="1100" baseline="0" dirty="0" smtClean="0">
                          <a:effectLst/>
                        </a:rPr>
                        <a:t> «</a:t>
                      </a:r>
                      <a:r>
                        <a:rPr lang="ru-RU" sz="1100" dirty="0" smtClean="0">
                          <a:effectLst/>
                        </a:rPr>
                        <a:t>Монолог</a:t>
                      </a:r>
                      <a:r>
                        <a:rPr lang="ru-RU" sz="1100" dirty="0">
                          <a:effectLst/>
                        </a:rPr>
                        <a:t>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Аскаров </a:t>
                      </a:r>
                      <a:r>
                        <a:rPr lang="ru-RU" sz="1100" dirty="0" smtClean="0">
                          <a:effectLst/>
                        </a:rPr>
                        <a:t>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Миннуллина</a:t>
                      </a:r>
                      <a:r>
                        <a:rPr lang="ru-RU" sz="1100" dirty="0">
                          <a:effectLst/>
                        </a:rPr>
                        <a:t> Ф.Ф.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08" marR="346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96902325"/>
              </p:ext>
            </p:extLst>
          </p:nvPr>
        </p:nvGraphicFramePr>
        <p:xfrm>
          <a:off x="-2541968" y="1244009"/>
          <a:ext cx="106502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7937" y="0"/>
            <a:ext cx="1646063" cy="1005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62" y="106471"/>
            <a:ext cx="1123139" cy="11375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53736" y="5385011"/>
            <a:ext cx="629844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1 ЯНВАРЯ 2020 ГОДА ВСТУПАЕТ В СИЛУ ПРОФЕССИОНАЛЬНЫЙ СТАНДАРТ ПЕДАГОГА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7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3" y="0"/>
            <a:ext cx="1121761" cy="1140051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5750642" y="4001876"/>
            <a:ext cx="2616920" cy="723308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/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Федоровский детский сад   </a:t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пилотном режиме реализует ФГОС ДО</a:t>
            </a:r>
            <a: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</a:rPr>
              <a:t/>
            </a:r>
            <a:br>
              <a:rPr lang="ru-RU" sz="2400" b="1" dirty="0" smtClean="0">
                <a:solidFill>
                  <a:srgbClr val="800000"/>
                </a:solidFill>
              </a:rPr>
            </a:br>
            <a:endParaRPr lang="ru-RU" sz="2400" b="1" dirty="0">
              <a:solidFill>
                <a:srgbClr val="800000"/>
              </a:solidFill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3640244" y="1148962"/>
            <a:ext cx="5275155" cy="119719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000" i="1" dirty="0"/>
              <a:t> </a:t>
            </a:r>
            <a:r>
              <a:rPr lang="ru-RU" sz="2000" b="1" i="1" dirty="0">
                <a:solidFill>
                  <a:srgbClr val="002060"/>
                </a:solidFill>
              </a:rPr>
              <a:t> </a:t>
            </a:r>
            <a:r>
              <a:rPr lang="ru-RU" sz="2000" b="1" i="1" dirty="0" smtClean="0">
                <a:solidFill>
                  <a:srgbClr val="002060"/>
                </a:solidFill>
              </a:rPr>
              <a:t>443 воспитанников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Охват детей дошкольным образованием составляет 81,5%</a:t>
            </a:r>
            <a:endParaRPr lang="ru-RU" sz="2000" b="1" i="1" dirty="0">
              <a:solidFill>
                <a:srgbClr val="002060"/>
              </a:solidFill>
            </a:endParaRPr>
          </a:p>
          <a:p>
            <a:pPr>
              <a:buFontTx/>
              <a:buNone/>
              <a:defRPr/>
            </a:pPr>
            <a:r>
              <a:rPr lang="ru-RU" b="1" i="1" dirty="0" smtClean="0"/>
              <a:t>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1425" y="62194"/>
            <a:ext cx="578981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700" b="1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ДОШКОЛЬНОЕ ОБРАЗОВАНИЕ</a:t>
            </a:r>
            <a:endParaRPr lang="ru-RU" sz="2700" b="1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0245" y="690546"/>
            <a:ext cx="3007264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19 ДЕТСКИХ САДОВ</a:t>
            </a:r>
            <a:endParaRPr lang="ru-RU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89960" y="2346158"/>
            <a:ext cx="3209719" cy="129837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ОЧЕРЕДНОСТЬ ПО УСТРОЙСТВУ ДЕТЕЙ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ДОУ ОТСУТСТВУЕТ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821" y="4905217"/>
            <a:ext cx="1836759" cy="1224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40325106"/>
              </p:ext>
            </p:extLst>
          </p:nvPr>
        </p:nvGraphicFramePr>
        <p:xfrm>
          <a:off x="2072795" y="2226042"/>
          <a:ext cx="7158788" cy="142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5897" y="3821843"/>
            <a:ext cx="4654185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6699" algn="ctr">
              <a:lnSpc>
                <a:spcPct val="115000"/>
              </a:lnSpc>
              <a:spcBef>
                <a:spcPts val="900"/>
              </a:spcBef>
            </a:pP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Большекайбицкий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детский сад - экспериментальная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площадка по обучению детей двум государственным языкам,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базовый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сад с обучением и воспитанием на татарском языке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37" y="4905217"/>
            <a:ext cx="1779372" cy="1186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4530" y="3100"/>
            <a:ext cx="1646063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508" y="2441009"/>
            <a:ext cx="2129481" cy="1418767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110075"/>
              </p:ext>
            </p:extLst>
          </p:nvPr>
        </p:nvGraphicFramePr>
        <p:xfrm>
          <a:off x="120316" y="132348"/>
          <a:ext cx="8903368" cy="60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8833" y="2441009"/>
            <a:ext cx="2277213" cy="1707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970" y="0"/>
            <a:ext cx="1121761" cy="11400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97937" y="0"/>
            <a:ext cx="1646063" cy="10059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574" y="914400"/>
            <a:ext cx="1685501" cy="13820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24" y="1140051"/>
            <a:ext cx="1694301" cy="11210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33" y="4518836"/>
            <a:ext cx="1719802" cy="13503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602819" y="4148919"/>
            <a:ext cx="2309170" cy="199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250" y="2084712"/>
            <a:ext cx="1004610" cy="10002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937" y="-1"/>
            <a:ext cx="1646063" cy="1005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9" y="38433"/>
            <a:ext cx="1121761" cy="1140051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6819588"/>
              </p:ext>
            </p:extLst>
          </p:nvPr>
        </p:nvGraphicFramePr>
        <p:xfrm>
          <a:off x="-2329312" y="838241"/>
          <a:ext cx="10650280" cy="5426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27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810" y="4650063"/>
            <a:ext cx="4535906" cy="15840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7645" y="112360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rgbClr val="C00000"/>
                </a:solidFill>
                <a:latin typeface="Arial"/>
              </a:rPr>
              <a:t>44 ОБРАЗОВАТЕЛЬНЫХ УЧРЕЖДЕНИЯ: </a:t>
            </a:r>
            <a:br>
              <a:rPr lang="ru-RU" sz="1400" dirty="0" smtClean="0">
                <a:solidFill>
                  <a:srgbClr val="C00000"/>
                </a:solidFill>
                <a:latin typeface="Arial"/>
              </a:rPr>
            </a:br>
            <a:endParaRPr lang="ru-RU" sz="14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6803" y="1385219"/>
            <a:ext cx="88552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200" dirty="0">
                <a:solidFill>
                  <a:srgbClr val="002060"/>
                </a:solidFill>
                <a:latin typeface="Arial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Arial"/>
              </a:rPr>
              <a:t>22 общеобразовательных учреждений (5 </a:t>
            </a:r>
            <a:r>
              <a:rPr lang="ru-RU" sz="1200" dirty="0">
                <a:solidFill>
                  <a:srgbClr val="002060"/>
                </a:solidFill>
                <a:latin typeface="Arial"/>
              </a:rPr>
              <a:t>филиалов базовых </a:t>
            </a:r>
            <a:r>
              <a:rPr lang="ru-RU" sz="1200" dirty="0" smtClean="0">
                <a:solidFill>
                  <a:srgbClr val="002060"/>
                </a:solidFill>
                <a:latin typeface="Arial"/>
              </a:rPr>
              <a:t>школ)</a:t>
            </a:r>
            <a:endParaRPr lang="ru-RU" sz="1200" dirty="0">
              <a:solidFill>
                <a:srgbClr val="002060"/>
              </a:solidFill>
              <a:latin typeface="Arial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>
                <a:solidFill>
                  <a:srgbClr val="002060"/>
                </a:solidFill>
                <a:latin typeface="Arial"/>
              </a:rPr>
              <a:t> 19  дошкольных  </a:t>
            </a:r>
            <a:r>
              <a:rPr lang="ru-RU" sz="1200" dirty="0" smtClean="0">
                <a:solidFill>
                  <a:srgbClr val="002060"/>
                </a:solidFill>
                <a:latin typeface="Arial"/>
              </a:rPr>
              <a:t>учреждений</a:t>
            </a:r>
            <a:endParaRPr lang="ru-RU" sz="1200" dirty="0">
              <a:solidFill>
                <a:srgbClr val="002060"/>
              </a:solidFill>
              <a:latin typeface="Arial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>
                <a:solidFill>
                  <a:srgbClr val="002060"/>
                </a:solidFill>
                <a:latin typeface="Arial"/>
              </a:rPr>
              <a:t> 3  учреждения дополнительного образования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839512623"/>
              </p:ext>
            </p:extLst>
          </p:nvPr>
        </p:nvGraphicFramePr>
        <p:xfrm>
          <a:off x="501704" y="2290496"/>
          <a:ext cx="3319670" cy="397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2" descr="C:\Users\Нина\Pictures\2015-2016 ГГ\учитель года зона\IMG_80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9645" y="2358841"/>
            <a:ext cx="3127985" cy="1810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824424" y="4703443"/>
            <a:ext cx="23163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цель </a:t>
            </a:r>
            <a:r>
              <a:rPr lang="ru-RU" sz="14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- повышение качества и доступности образования</a:t>
            </a:r>
            <a:endParaRPr lang="ru-RU" sz="140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7937" y="43657"/>
            <a:ext cx="1646063" cy="1005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01" y="-16442"/>
            <a:ext cx="112176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0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B07BD7"/>
                </a:solidFill>
                <a:latin typeface="Monotype Corsiva" pitchFamily="66" charset="0"/>
              </a:rPr>
              <a:t>Структура  </a:t>
            </a:r>
            <a:r>
              <a:rPr lang="ru-RU" b="1" dirty="0" err="1" smtClean="0">
                <a:solidFill>
                  <a:srgbClr val="B07BD7"/>
                </a:solidFill>
                <a:latin typeface="Monotype Corsiva" pitchFamily="66" charset="0"/>
              </a:rPr>
              <a:t>Кайбицкого</a:t>
            </a:r>
            <a:r>
              <a:rPr lang="ru-RU" b="1" dirty="0" smtClean="0">
                <a:solidFill>
                  <a:srgbClr val="B07BD7"/>
                </a:solidFill>
                <a:latin typeface="Monotype Corsiva" pitchFamily="66" charset="0"/>
              </a:rPr>
              <a:t> отдела образования</a:t>
            </a:r>
            <a:endParaRPr lang="ru-RU" b="1" dirty="0">
              <a:solidFill>
                <a:srgbClr val="B07BD7"/>
              </a:solidFill>
              <a:latin typeface="Monotype Corsiva" pitchFamily="66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28992" y="1571612"/>
            <a:ext cx="292895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Начальник </a:t>
            </a:r>
          </a:p>
          <a:p>
            <a:pPr algn="ctr"/>
            <a:r>
              <a:rPr lang="ru-RU" dirty="0" smtClean="0"/>
              <a:t>отдела образования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5715016"/>
            <a:ext cx="335758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Образовательные организации:</a:t>
            </a:r>
          </a:p>
          <a:p>
            <a:pPr algn="ctr"/>
            <a:r>
              <a:rPr lang="ru-RU" dirty="0" smtClean="0"/>
              <a:t>19детских садов, 17 -школ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2928934"/>
            <a:ext cx="228601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Monotype Corsiva" pitchFamily="66" charset="0"/>
              </a:rPr>
              <a:t>Учебно-методический отдел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3000372"/>
            <a:ext cx="192882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Воспитательный</a:t>
            </a:r>
            <a:r>
              <a:rPr lang="ru-RU" dirty="0" smtClean="0"/>
              <a:t> </a:t>
            </a:r>
            <a:r>
              <a:rPr lang="ru-RU" dirty="0" smtClean="0">
                <a:latin typeface="Monotype Corsiva" pitchFamily="66" charset="0"/>
              </a:rPr>
              <a:t>отдел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4214818"/>
            <a:ext cx="171451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ЦВР «ЭКО»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14942" y="4214818"/>
            <a:ext cx="178595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</a:rPr>
              <a:t>Психолого-педагогическая служба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 rot="3400235">
            <a:off x="2823074" y="2127399"/>
            <a:ext cx="475885" cy="713016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7929263">
            <a:off x="6435899" y="2200286"/>
            <a:ext cx="510490" cy="6427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872827">
            <a:off x="4084306" y="2827782"/>
            <a:ext cx="475885" cy="999824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20176116">
            <a:off x="5378955" y="2906564"/>
            <a:ext cx="475885" cy="873777"/>
          </a:xfrm>
          <a:prstGeom prst="downArrow">
            <a:avLst>
              <a:gd name="adj1" fmla="val 50000"/>
              <a:gd name="adj2" fmla="val 6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rot="16200000" flipH="1">
            <a:off x="3071802" y="3929066"/>
            <a:ext cx="214314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6572264" y="3929066"/>
            <a:ext cx="214314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3857620" y="5214950"/>
            <a:ext cx="500066" cy="3571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5679289" y="5179231"/>
            <a:ext cx="571504" cy="5000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7" idx="0"/>
          </p:cNvCxnSpPr>
          <p:nvPr/>
        </p:nvCxnSpPr>
        <p:spPr>
          <a:xfrm rot="16200000" flipH="1">
            <a:off x="3446851" y="4196958"/>
            <a:ext cx="3000396" cy="357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4786314" y="4714884"/>
            <a:ext cx="28575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1607323" y="4107661"/>
            <a:ext cx="1857388" cy="15001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6250793" y="4321975"/>
            <a:ext cx="2000264" cy="12144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714744" y="3286124"/>
            <a:ext cx="278608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4643438" y="3643314"/>
            <a:ext cx="1928826" cy="7858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643306" y="3571876"/>
            <a:ext cx="2143140" cy="571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8169" y="2397312"/>
            <a:ext cx="6737684" cy="11025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ИТОГИ ПРОВЕДЕНИЯ ЕГЭ В КАЙБИЦКОМ МУНИЦИПАЛЬНОМ РАЙОНЕ В 2019 ГОДУ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7937" y="-1"/>
            <a:ext cx="1646063" cy="1005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33" y="0"/>
            <a:ext cx="112176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6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Количество учащихся, набравших 80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более баллов по предметам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327882371"/>
              </p:ext>
            </p:extLst>
          </p:nvPr>
        </p:nvGraphicFramePr>
        <p:xfrm>
          <a:off x="726558" y="1556489"/>
          <a:ext cx="7917712" cy="4706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6" y="0"/>
            <a:ext cx="1121761" cy="11400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937" y="67061"/>
            <a:ext cx="1646063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1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017" y="-9275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СРЕДНИЙ БАЛЛ ПО ПРЕДМЕТАМ ЕГЭ 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СРАВНЕНИИ ЗА 3 ГОДА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961729682"/>
              </p:ext>
            </p:extLst>
          </p:nvPr>
        </p:nvGraphicFramePr>
        <p:xfrm>
          <a:off x="0" y="1424763"/>
          <a:ext cx="9144000" cy="483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6" y="0"/>
            <a:ext cx="1121761" cy="11400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937" y="67061"/>
            <a:ext cx="1646063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6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26603" y="97691"/>
            <a:ext cx="5929699" cy="6301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C00000"/>
                </a:solidFill>
              </a:rPr>
              <a:t>ИТОГИ ЕГЭ ПО РУССКОМУ ЯЗЫКУ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012747"/>
              </p:ext>
            </p:extLst>
          </p:nvPr>
        </p:nvGraphicFramePr>
        <p:xfrm>
          <a:off x="2690038" y="727885"/>
          <a:ext cx="4221125" cy="786537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436691"/>
                <a:gridCol w="1392217"/>
                <a:gridCol w="1392217"/>
              </a:tblGrid>
              <a:tr h="481737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400" dirty="0">
                          <a:ln>
                            <a:noFill/>
                          </a:ln>
                          <a:effectLst/>
                        </a:rPr>
                        <a:t>2017 год</a:t>
                      </a:r>
                      <a:endParaRPr lang="ru-RU" sz="2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400">
                          <a:ln>
                            <a:noFill/>
                          </a:ln>
                          <a:effectLst/>
                        </a:rPr>
                        <a:t>2018</a:t>
                      </a:r>
                      <a:endParaRPr lang="ru-RU" sz="2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400">
                          <a:ln>
                            <a:noFill/>
                          </a:ln>
                          <a:effectLst/>
                        </a:rPr>
                        <a:t>2019 год</a:t>
                      </a:r>
                      <a:endParaRPr lang="ru-RU" sz="2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0869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400">
                          <a:ln>
                            <a:noFill/>
                          </a:ln>
                          <a:effectLst/>
                        </a:rPr>
                        <a:t>66</a:t>
                      </a:r>
                      <a:endParaRPr lang="ru-RU" sz="2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400">
                          <a:ln>
                            <a:noFill/>
                          </a:ln>
                          <a:effectLst/>
                        </a:rPr>
                        <a:t>65,4</a:t>
                      </a:r>
                      <a:endParaRPr lang="ru-RU" sz="2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400" dirty="0">
                          <a:ln>
                            <a:noFill/>
                          </a:ln>
                          <a:effectLst/>
                        </a:rPr>
                        <a:t>66,8</a:t>
                      </a:r>
                      <a:endParaRPr lang="ru-RU" sz="2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Control 1"/>
          <p:cNvSpPr>
            <a:spLocks noChangeArrowheads="1" noChangeShapeType="1"/>
          </p:cNvSpPr>
          <p:nvPr/>
        </p:nvSpPr>
        <p:spPr bwMode="auto">
          <a:xfrm>
            <a:off x="660400" y="6345238"/>
            <a:ext cx="3919538" cy="6858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092668471"/>
              </p:ext>
            </p:extLst>
          </p:nvPr>
        </p:nvGraphicFramePr>
        <p:xfrm>
          <a:off x="1212112" y="2105247"/>
          <a:ext cx="7152344" cy="4042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612727" y="1542572"/>
            <a:ext cx="474790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Республиканский показатель 74,23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53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26603" y="97691"/>
            <a:ext cx="5929699" cy="6301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C00000"/>
                </a:solidFill>
              </a:rPr>
              <a:t>ИТОГИ ЕГЭ ПО МАТЕМАТИКЕ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(ПРОФИЛЬНЫЙ УРОВЕНЬ)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7804"/>
              </p:ext>
            </p:extLst>
          </p:nvPr>
        </p:nvGraphicFramePr>
        <p:xfrm>
          <a:off x="2690038" y="727885"/>
          <a:ext cx="4221125" cy="786537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436691"/>
                <a:gridCol w="1392217"/>
                <a:gridCol w="1392217"/>
              </a:tblGrid>
              <a:tr h="481737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2017 год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ru-RU" sz="2000" b="1" kern="14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2019 год</a:t>
                      </a:r>
                      <a:endParaRPr lang="ru-RU" sz="2000" b="1" kern="14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0869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62,6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64,4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62,6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Control 1"/>
          <p:cNvSpPr>
            <a:spLocks noChangeArrowheads="1" noChangeShapeType="1"/>
          </p:cNvSpPr>
          <p:nvPr/>
        </p:nvSpPr>
        <p:spPr bwMode="auto">
          <a:xfrm>
            <a:off x="660400" y="6345238"/>
            <a:ext cx="3919538" cy="6858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68539158"/>
              </p:ext>
            </p:extLst>
          </p:nvPr>
        </p:nvGraphicFramePr>
        <p:xfrm>
          <a:off x="1212112" y="2105247"/>
          <a:ext cx="7152344" cy="4042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690473" y="1542572"/>
            <a:ext cx="45924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Республиканский показатель 64,1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22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26603" y="97691"/>
            <a:ext cx="5929699" cy="6301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C00000"/>
                </a:solidFill>
              </a:rPr>
              <a:t>ИТОГИ ЕГЭ ПО МАТЕМАТИКЕ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(БАЗОВЫЙ УРОВЕНЬ)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909563"/>
              </p:ext>
            </p:extLst>
          </p:nvPr>
        </p:nvGraphicFramePr>
        <p:xfrm>
          <a:off x="2690038" y="727885"/>
          <a:ext cx="4221125" cy="786537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436691"/>
                <a:gridCol w="1392217"/>
                <a:gridCol w="1392217"/>
              </a:tblGrid>
              <a:tr h="481737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2017 год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ru-RU" sz="2000" b="1" kern="14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2019 год</a:t>
                      </a:r>
                      <a:endParaRPr lang="ru-RU" sz="2000" b="1" kern="14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0869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4,4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kern="14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4,15</a:t>
                      </a:r>
                      <a:endParaRPr lang="ru-RU" sz="2000" b="1" kern="14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Control 1"/>
          <p:cNvSpPr>
            <a:spLocks noChangeArrowheads="1" noChangeShapeType="1"/>
          </p:cNvSpPr>
          <p:nvPr/>
        </p:nvSpPr>
        <p:spPr bwMode="auto">
          <a:xfrm>
            <a:off x="660400" y="6345238"/>
            <a:ext cx="3919538" cy="6858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250726116"/>
              </p:ext>
            </p:extLst>
          </p:nvPr>
        </p:nvGraphicFramePr>
        <p:xfrm>
          <a:off x="1212112" y="2105247"/>
          <a:ext cx="7152344" cy="4042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690473" y="1542572"/>
            <a:ext cx="45924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Республиканский показатель 4,48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57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686" y="130034"/>
            <a:ext cx="7886700" cy="9941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РАЙОННЫЙ СРЕДНИЙ БАЛЛ В СРАВНЕНИИ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С РЕСПУБЛИКАНСКИМИ ПОКАЗАТЕЛЯМИ</a:t>
            </a:r>
            <a:r>
              <a:rPr lang="ru-RU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/>
            </a:r>
            <a:br>
              <a:rPr lang="ru-RU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</a:br>
            <a:endParaRPr lang="ru-RU" sz="24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65342"/>
              </p:ext>
            </p:extLst>
          </p:nvPr>
        </p:nvGraphicFramePr>
        <p:xfrm>
          <a:off x="514807" y="1064048"/>
          <a:ext cx="7751863" cy="4675021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810723"/>
                <a:gridCol w="1188598"/>
                <a:gridCol w="1337040"/>
                <a:gridCol w="1415502"/>
              </a:tblGrid>
              <a:tr h="632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Предметы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</a:rPr>
                        <a:t>РТ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</a:rPr>
                        <a:t>Район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</a:rPr>
                        <a:t>Динамика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Русский язык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74,23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66,8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/>
                        <a:t>-7,43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Математика базовая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4,48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4,15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/>
                        <a:t>-0,33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Математика профильная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64,1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62,6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/>
                        <a:t>-1,5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Физика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60,32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53,2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/>
                        <a:t>-7,12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Химия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64,94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58,5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/>
                        <a:t>-6,44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Биология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58,53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55,5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/>
                        <a:t>-3,03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История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59,26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64,5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+5,24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Обществознание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61,24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60,3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-0,94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Английский язык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80,39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+1,61</a:t>
                      </a:r>
                    </a:p>
                  </a:txBody>
                  <a:tcPr marL="68580" marR="68580" marT="0" marB="0"/>
                </a:tc>
              </a:tr>
              <a:tr h="340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Информатика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69,63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59,6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-10,03</a:t>
                      </a:r>
                    </a:p>
                  </a:txBody>
                  <a:tcPr marL="68580" marR="68580" marT="0" marB="0"/>
                </a:tc>
              </a:tr>
              <a:tr h="31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География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65,1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</a:rPr>
                        <a:t>-0,1</a:t>
                      </a:r>
                    </a:p>
                  </a:txBody>
                  <a:tcPr marL="68580" marR="68580" marT="0" marB="0"/>
                </a:tc>
              </a:tr>
              <a:tr h="316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Литература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71,2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+5,8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50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92681" y="22572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РАЙОННЫЙ СРЕДНИЙ БАЛЛ В СРАВНЕНИИ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С РЕСПУБЛИКАНСКИМИ ПОКАЗАТЕЛЯМИ</a:t>
            </a:r>
            <a:r>
              <a:rPr lang="ru-RU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/>
            </a:r>
            <a:br>
              <a:rPr lang="ru-RU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</a:br>
            <a:endParaRPr lang="ru-RU" sz="24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747759064"/>
              </p:ext>
            </p:extLst>
          </p:nvPr>
        </p:nvGraphicFramePr>
        <p:xfrm>
          <a:off x="-2057399" y="1124205"/>
          <a:ext cx="11201399" cy="5349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7480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91526996"/>
              </p:ext>
            </p:extLst>
          </p:nvPr>
        </p:nvGraphicFramePr>
        <p:xfrm>
          <a:off x="1524000" y="1397000"/>
          <a:ext cx="504305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519546" y="381422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/>
            </a:r>
            <a:br>
              <a:rPr lang="ru-RU" sz="32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</a:br>
            <a:endParaRPr lang="ru-RU" sz="32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1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10" name="Control 2"/>
          <p:cNvSpPr>
            <a:spLocks noChangeArrowheads="1" noChangeShapeType="1"/>
          </p:cNvSpPr>
          <p:nvPr/>
        </p:nvSpPr>
        <p:spPr bwMode="auto">
          <a:xfrm>
            <a:off x="5101504" y="4023447"/>
            <a:ext cx="4914900" cy="476091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050093152"/>
              </p:ext>
            </p:extLst>
          </p:nvPr>
        </p:nvGraphicFramePr>
        <p:xfrm>
          <a:off x="519545" y="570215"/>
          <a:ext cx="8395855" cy="5716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082944" y="97691"/>
            <a:ext cx="5476010" cy="710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40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МЕДАЛИ «ЗА ОСОБЫЕ УСПЕХИ В УЧЕНИИ» </a:t>
            </a:r>
            <a:endParaRPr lang="ru-RU" sz="1050" kern="1400" dirty="0" smtClean="0">
              <a:solidFill>
                <a:srgbClr val="800000"/>
              </a:solidFill>
              <a:latin typeface="Times New Roman" panose="02020603050405020304" pitchFamily="18" charset="0"/>
            </a:endParaRPr>
          </a:p>
          <a:p>
            <a:r>
              <a:rPr lang="ru-RU" sz="1050" kern="1400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 </a:t>
            </a:r>
            <a:endParaRPr lang="ru-RU" sz="1050" kern="1400" dirty="0">
              <a:ln>
                <a:noFill/>
              </a:ln>
              <a:solidFill>
                <a:srgbClr val="8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7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234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mtClean="0">
                <a:solidFill>
                  <a:srgbClr val="002060"/>
                </a:solidFill>
              </a:rPr>
              <a:t>Структура сетевой организации методической работы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71601" y="1628800"/>
          <a:ext cx="5040559" cy="4462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436" name="Выгнутая влево стрелка 4"/>
          <p:cNvSpPr>
            <a:spLocks noChangeArrowheads="1"/>
          </p:cNvSpPr>
          <p:nvPr/>
        </p:nvSpPr>
        <p:spPr bwMode="auto">
          <a:xfrm>
            <a:off x="250825" y="1989138"/>
            <a:ext cx="1008063" cy="1800225"/>
          </a:xfrm>
          <a:prstGeom prst="curvedRightArrow">
            <a:avLst>
              <a:gd name="adj1" fmla="val 25002"/>
              <a:gd name="adj2" fmla="val 50003"/>
              <a:gd name="adj3" fmla="val 25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Выгнутая влево стрелка 5"/>
          <p:cNvSpPr>
            <a:spLocks noChangeArrowheads="1"/>
          </p:cNvSpPr>
          <p:nvPr/>
        </p:nvSpPr>
        <p:spPr bwMode="auto">
          <a:xfrm>
            <a:off x="250825" y="3789363"/>
            <a:ext cx="1008063" cy="1800225"/>
          </a:xfrm>
          <a:prstGeom prst="curvedRightArrow">
            <a:avLst>
              <a:gd name="adj1" fmla="val 25002"/>
              <a:gd name="adj2" fmla="val 50003"/>
              <a:gd name="adj3" fmla="val 25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TextBox 6"/>
          <p:cNvSpPr txBox="1">
            <a:spLocks noChangeArrowheads="1"/>
          </p:cNvSpPr>
          <p:nvPr/>
        </p:nvSpPr>
        <p:spPr bwMode="auto">
          <a:xfrm>
            <a:off x="6372225" y="2109788"/>
            <a:ext cx="2447925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Семинары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Педагогические конференции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Конкурсы педагогического мастерства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Практикумы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Тренинги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Методический  кейс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Методические ярмарки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>
                <a:solidFill>
                  <a:srgbClr val="002060"/>
                </a:solidFill>
              </a:rPr>
              <a:t>Методические  коучинги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505180735"/>
              </p:ext>
            </p:extLst>
          </p:nvPr>
        </p:nvGraphicFramePr>
        <p:xfrm>
          <a:off x="1059874" y="335893"/>
          <a:ext cx="7759273" cy="5667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2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8169" y="2397312"/>
            <a:ext cx="6737684" cy="11025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ИТОГИ ПРОВЕДЕНИЯ ОГЭ В КАЙБИЦКОМ МУНИЦИПАЛЬНОМ РАЙОНЕ В 2019 ГОДУ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7937" y="-1"/>
            <a:ext cx="1646063" cy="1005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33" y="0"/>
            <a:ext cx="112176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2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19546" y="-11566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РЕЗУЛЬТАТЫ ОГЭ  В СРАВНЕНИИ В 2018 ГОДОМ</a:t>
            </a:r>
            <a:endParaRPr lang="ru-RU" sz="24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997009944"/>
              </p:ext>
            </p:extLst>
          </p:nvPr>
        </p:nvGraphicFramePr>
        <p:xfrm>
          <a:off x="-2562726" y="1124205"/>
          <a:ext cx="11706727" cy="520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317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11915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19546" y="-11566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РЕЗУЛЬТАТЫ ОГЭ  В СРАВНЕНИИ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 РЕСПУБЛИКАНСКИМИ ПОКАЗАТЕЛЯМИ</a:t>
            </a:r>
            <a:endParaRPr lang="ru-RU" sz="24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198399459"/>
              </p:ext>
            </p:extLst>
          </p:nvPr>
        </p:nvGraphicFramePr>
        <p:xfrm>
          <a:off x="-2562726" y="1124205"/>
          <a:ext cx="11706727" cy="520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3703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97241034"/>
              </p:ext>
            </p:extLst>
          </p:nvPr>
        </p:nvGraphicFramePr>
        <p:xfrm>
          <a:off x="448252" y="1106905"/>
          <a:ext cx="8507474" cy="4261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163529" y="1797226"/>
            <a:ext cx="18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Подготовка к ЕГЭ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3201" y="4313496"/>
            <a:ext cx="17418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 smtClean="0"/>
              <a:t>Подготовка к ОГЭ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98009" y="4678168"/>
            <a:ext cx="1800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Методическое сопровождение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73873" y="2742242"/>
            <a:ext cx="1224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Профильные смены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0790" y="344651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РАБОТА ПО ПОДГОТОВКЕ К ГИА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504" cy="9135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82860" y="-13190"/>
            <a:ext cx="1278082" cy="7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5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USER\Downloads\ПОИСКА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9414" y="1265274"/>
            <a:ext cx="2452133" cy="189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370" y="4552280"/>
            <a:ext cx="2012936" cy="1798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5609" y="4355356"/>
            <a:ext cx="3137714" cy="20928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00744109"/>
              </p:ext>
            </p:extLst>
          </p:nvPr>
        </p:nvGraphicFramePr>
        <p:xfrm>
          <a:off x="317729" y="1048524"/>
          <a:ext cx="8187230" cy="445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50105" y="2601379"/>
            <a:ext cx="1262206" cy="840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99968" y="1137249"/>
            <a:ext cx="2732330" cy="257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250" y="2084712"/>
            <a:ext cx="1004610" cy="10002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937" y="-1"/>
            <a:ext cx="1646063" cy="1005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9" y="38433"/>
            <a:ext cx="1121761" cy="1140051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71928044"/>
              </p:ext>
            </p:extLst>
          </p:nvPr>
        </p:nvGraphicFramePr>
        <p:xfrm>
          <a:off x="400195" y="805217"/>
          <a:ext cx="8565055" cy="5172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3" name="Прямая со стрелкой 2"/>
          <p:cNvCxnSpPr/>
          <p:nvPr/>
        </p:nvCxnSpPr>
        <p:spPr>
          <a:xfrm flipV="1">
            <a:off x="2033516" y="1627512"/>
            <a:ext cx="1187356" cy="914400"/>
          </a:xfrm>
          <a:prstGeom prst="straightConnector1">
            <a:avLst/>
          </a:prstGeom>
          <a:ln w="38100">
            <a:solidFill>
              <a:srgbClr val="80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390559">
            <a:off x="2069687" y="4037463"/>
            <a:ext cx="1310754" cy="1048603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>
            <a:off x="3002507" y="3260686"/>
            <a:ext cx="316236" cy="0"/>
          </a:xfrm>
          <a:prstGeom prst="straightConnector1">
            <a:avLst/>
          </a:prstGeom>
          <a:ln w="38100">
            <a:solidFill>
              <a:srgbClr val="80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99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84292323"/>
              </p:ext>
            </p:extLst>
          </p:nvPr>
        </p:nvGraphicFramePr>
        <p:xfrm>
          <a:off x="313898" y="1282891"/>
          <a:ext cx="8584442" cy="4913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173708" y="261464"/>
            <a:ext cx="4080680" cy="914400"/>
          </a:xfrm>
          <a:prstGeom prst="roundRect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ЗАДАЧИ НА 2019-2020 УЧЕБНЫЙ ГОД</a:t>
            </a:r>
            <a:endParaRPr lang="ru-RU" sz="28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15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364" y="0"/>
            <a:ext cx="3934046" cy="1669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58837" y="3624590"/>
            <a:ext cx="28510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АПРОБАЦИЯ ВПР</a:t>
            </a:r>
            <a:endParaRPr lang="ru-RU" sz="2800" b="1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26614762"/>
              </p:ext>
            </p:extLst>
          </p:nvPr>
        </p:nvGraphicFramePr>
        <p:xfrm>
          <a:off x="1277722" y="1303885"/>
          <a:ext cx="7204364" cy="25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6263" y="3886200"/>
            <a:ext cx="1001459" cy="1333500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804771582"/>
              </p:ext>
            </p:extLst>
          </p:nvPr>
        </p:nvGraphicFramePr>
        <p:xfrm>
          <a:off x="531628" y="3952009"/>
          <a:ext cx="8506046" cy="25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41202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7073" y="136478"/>
            <a:ext cx="6566927" cy="994172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ОДАРЕННЫЕ ДЕТИ</a:t>
            </a:r>
            <a:endParaRPr lang="ru-RU" b="1" dirty="0">
              <a:solidFill>
                <a:srgbClr val="800000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049792605"/>
              </p:ext>
            </p:extLst>
          </p:nvPr>
        </p:nvGraphicFramePr>
        <p:xfrm>
          <a:off x="504966" y="1305061"/>
          <a:ext cx="8270543" cy="426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6298" cy="9630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538" y="0"/>
            <a:ext cx="1644462" cy="1004617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722204903"/>
              </p:ext>
            </p:extLst>
          </p:nvPr>
        </p:nvGraphicFramePr>
        <p:xfrm>
          <a:off x="127591" y="1004617"/>
          <a:ext cx="8920715" cy="5183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32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78851" y="525331"/>
            <a:ext cx="6368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  <a:latin typeface="Franklin Gothic Book" panose="020B0503020102020204" pitchFamily="34" charset="0"/>
              </a:rPr>
              <a:t>ПОБЕДИТЕЛИ И ПРИЗЕРЫ 2018-2019 УЧ. ГОДА</a:t>
            </a:r>
            <a:endParaRPr lang="ru-RU" sz="2000" dirty="0">
              <a:solidFill>
                <a:srgbClr val="8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821" y="991898"/>
            <a:ext cx="3521122" cy="264084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2244" y="1028606"/>
            <a:ext cx="2756008" cy="27084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РЕСПУБЛИКАНСКАЯ ОЛИМПИАДА ШКОЛЬНИКОВ ПО ТАТАРСКОЙ ЛИТЕРАТУРЕ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ПОБЕДИТЕЛИ</a:t>
            </a:r>
            <a:endParaRPr lang="ru-RU" sz="1400" b="1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Фахреева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 Алина</a:t>
            </a: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endParaRPr lang="ru-RU" sz="1400" dirty="0" smtClean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ученица 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11 класса Фёдоровской сош,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Садыкова </a:t>
            </a:r>
            <a:r>
              <a:rPr lang="ru-RU" sz="1400" b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Аделия</a:t>
            </a: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 </a:t>
            </a:r>
            <a:endParaRPr lang="ru-RU" sz="1400" dirty="0" smtClean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ученица 8 класса </a:t>
            </a:r>
            <a:r>
              <a:rPr lang="ru-RU" sz="1000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Большекайбицкой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сош,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ПРИЗЁР Ы</a:t>
            </a:r>
            <a:endParaRPr lang="ru-RU" sz="1400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Хузин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 Булат</a:t>
            </a: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ученик 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11 класса Фёдоровской сош,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Газимзянова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Гульчачак</a:t>
            </a: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endParaRPr lang="ru-RU" sz="1400" dirty="0" smtClean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ученица  10 класса </a:t>
            </a:r>
            <a:r>
              <a:rPr lang="ru-RU" sz="1000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Большекайбицкой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сош</a:t>
            </a:r>
            <a:endParaRPr lang="ru-RU" sz="1000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918" y="3911949"/>
            <a:ext cx="2762334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РЕСПУБЛИКАНСКАЯ ОЛИМПИАДА ШКОЛЬНИКОВ ПО ТАТАРСКОМУ ЯЗЫКУ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ПОБЕДИТЕЛЬ</a:t>
            </a: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Садыкова </a:t>
            </a:r>
            <a:r>
              <a:rPr lang="ru-RU" sz="1400" b="1" dirty="0" err="1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Аделия</a:t>
            </a:r>
            <a:r>
              <a:rPr lang="ru-RU" sz="12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ученица </a:t>
            </a:r>
            <a:r>
              <a:rPr lang="ru-RU" sz="12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8 класса </a:t>
            </a:r>
            <a:r>
              <a:rPr lang="ru-RU" sz="1200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Большекайбицкой</a:t>
            </a:r>
            <a:r>
              <a:rPr lang="ru-RU" sz="12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сош,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ПРИЗЁР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 </a:t>
            </a:r>
            <a:r>
              <a:rPr lang="ru-RU" sz="1400" b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Хузин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Булат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 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ученик 11 класса Фёдоровской </a:t>
            </a: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сош</a:t>
            </a:r>
            <a:endParaRPr lang="ru-RU" sz="1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640512" y="988879"/>
            <a:ext cx="2399742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МЕЖДУНАРОДНАЯ ОЛИМПИАДА ПО ТАТАРСКОМУ ЯЗЫКУ</a:t>
            </a:r>
          </a:p>
          <a:p>
            <a:pPr lvl="0" algn="ctr"/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ПРИЗЁР</a:t>
            </a:r>
          </a:p>
          <a:p>
            <a:pPr lvl="0" algn="ctr"/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 </a:t>
            </a:r>
            <a:r>
              <a:rPr lang="ru-RU" sz="1400" b="1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Хузин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 Булат</a:t>
            </a:r>
            <a:r>
              <a:rPr lang="ru-RU" sz="14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endParaRPr lang="ru-RU" sz="1000" dirty="0" smtClean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0" algn="ctr"/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ученик 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11 класса Фёдоровской </a:t>
            </a: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сош</a:t>
            </a:r>
            <a:endParaRPr lang="ru-RU" sz="1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66047" y="2496580"/>
            <a:ext cx="2399742" cy="19082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РЕСПУБЛИКАНСКАЯ ОЛИМПИАДА ШКОЛЬНИКОВ </a:t>
            </a:r>
            <a:r>
              <a:rPr lang="en-US" sz="14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«</a:t>
            </a:r>
            <a: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ПУТЬ К ОЛИМПУ</a:t>
            </a:r>
            <a:r>
              <a:rPr lang="en-US" sz="14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» </a:t>
            </a:r>
            <a: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ПО  АНГЛИЙСКОМУ  ЯЗЫКУ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ПРИЗЁР</a:t>
            </a: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Николаев Артём</a:t>
            </a: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 </a:t>
            </a:r>
          </a:p>
          <a:p>
            <a:pPr algn="ctr"/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 ученик 11 класса </a:t>
            </a:r>
            <a:r>
              <a:rPr lang="ru-RU" sz="1000" dirty="0" err="1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Большекайбицкой</a:t>
            </a: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сош</a:t>
            </a:r>
            <a:endParaRPr lang="ru-RU" sz="1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41238" y="4589057"/>
            <a:ext cx="2449360" cy="15388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РЕСПУБЛИКАНСКОЙ ОЛИМПИАДЫ ШКОЛЬНИКОВ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«</a:t>
            </a:r>
            <a:r>
              <a:rPr lang="ru-RU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ПУТЬ К ОЛИМПУ</a:t>
            </a:r>
            <a:r>
              <a:rPr lang="en-US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» </a:t>
            </a:r>
            <a:r>
              <a:rPr lang="ru-RU" sz="1400" b="1" dirty="0" smtClean="0">
                <a:solidFill>
                  <a:srgbClr val="003399"/>
                </a:solidFill>
                <a:latin typeface="Franklin Gothic Book" panose="020B0503020102020204" pitchFamily="34" charset="0"/>
              </a:rPr>
              <a:t>ПО ФИЗИКЕ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ПРИЗЁР</a:t>
            </a: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Хасанов </a:t>
            </a:r>
            <a:r>
              <a:rPr lang="ru-RU" sz="1400" b="1" dirty="0" err="1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Баязит</a:t>
            </a:r>
            <a:endParaRPr lang="ru-RU" sz="1400" b="1" dirty="0" smtClean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  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ученик 8 класса </a:t>
            </a:r>
            <a:r>
              <a:rPr lang="ru-RU" sz="1000" dirty="0" err="1">
                <a:solidFill>
                  <a:srgbClr val="000000"/>
                </a:solidFill>
                <a:latin typeface="Franklin Gothic Book" panose="020B0503020102020204" pitchFamily="34" charset="0"/>
              </a:rPr>
              <a:t>Старочечкабской</a:t>
            </a:r>
            <a:r>
              <a:rPr lang="ru-RU" sz="10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 </a:t>
            </a:r>
            <a:r>
              <a:rPr lang="ru-RU" sz="1000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оош</a:t>
            </a:r>
            <a:endParaRPr lang="ru-RU" sz="10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15" y="3816491"/>
            <a:ext cx="1514901" cy="11358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449" y="3816491"/>
            <a:ext cx="1514488" cy="113586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82" y="5033805"/>
            <a:ext cx="1521134" cy="11409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449" y="5033805"/>
            <a:ext cx="1514488" cy="113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9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463" y="1301620"/>
            <a:ext cx="5331087" cy="3758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59874" y="628399"/>
            <a:ext cx="724666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Республика </a:t>
            </a:r>
            <a:r>
              <a:rPr lang="ru-RU" sz="2400" b="0" cap="none" spc="0" dirty="0" err="1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этабы</a:t>
            </a:r>
            <a:r>
              <a:rPr lang="ru-RU" sz="2400" b="0" cap="none" spc="0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tt-RU" sz="2400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җиңүчеләен әзерләгән укытучылар</a:t>
            </a:r>
            <a:endParaRPr lang="ru-RU" sz="2400" b="0" cap="none" spc="0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098" y="1595939"/>
            <a:ext cx="263456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Олы </a:t>
            </a:r>
            <a:r>
              <a:rPr lang="ru-RU" sz="2000" b="1" cap="none" spc="0" dirty="0" err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Кайбыч</a:t>
            </a:r>
            <a:r>
              <a:rPr lang="ru-RU" sz="20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мәктәбе</a:t>
            </a:r>
            <a:r>
              <a:rPr lang="ru-RU" sz="20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t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Миуннулина Р.Р.</a:t>
            </a:r>
          </a:p>
          <a:p>
            <a:pPr algn="ctr"/>
            <a:r>
              <a:rPr lang="tt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Хәмидуллина А.Ф.</a:t>
            </a:r>
          </a:p>
          <a:p>
            <a:pPr algn="ctr"/>
            <a:endParaRPr lang="tt-RU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t-RU" sz="20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Федоровск мәктәбе</a:t>
            </a:r>
          </a:p>
          <a:p>
            <a:pPr algn="ctr"/>
            <a:r>
              <a:rPr lang="tt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Камалиева Г.В.</a:t>
            </a:r>
          </a:p>
          <a:p>
            <a:pPr algn="ctr"/>
            <a:endParaRPr lang="tt-RU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t-RU" sz="20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Иске Чәчкаб мәктәбе</a:t>
            </a:r>
          </a:p>
          <a:p>
            <a:pPr algn="ctr"/>
            <a:r>
              <a:rPr lang="tt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Хасанов А.А.</a:t>
            </a:r>
            <a:endParaRPr lang="ru-RU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273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97642993"/>
              </p:ext>
            </p:extLst>
          </p:nvPr>
        </p:nvGraphicFramePr>
        <p:xfrm>
          <a:off x="313898" y="1282891"/>
          <a:ext cx="8584442" cy="4913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262872" y="172724"/>
            <a:ext cx="6603046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ЗАДАЧИ НА 2019-2020 УЧЕБНЫЙ ГОД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5636" y="1686599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8" name="Овал 7"/>
          <p:cNvSpPr/>
          <p:nvPr/>
        </p:nvSpPr>
        <p:spPr>
          <a:xfrm>
            <a:off x="968091" y="2845406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9" name="Овал 8"/>
          <p:cNvSpPr/>
          <p:nvPr/>
        </p:nvSpPr>
        <p:spPr>
          <a:xfrm>
            <a:off x="948102" y="4004213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/>
              <a:t>3</a:t>
            </a:r>
            <a:endParaRPr lang="ru-RU" sz="2800" b="1" dirty="0"/>
          </a:p>
        </p:txBody>
      </p:sp>
      <p:sp>
        <p:nvSpPr>
          <p:cNvPr id="10" name="Овал 9"/>
          <p:cNvSpPr/>
          <p:nvPr/>
        </p:nvSpPr>
        <p:spPr>
          <a:xfrm>
            <a:off x="525636" y="5069516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/>
              <a:t>4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041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331" y="26609"/>
            <a:ext cx="7504698" cy="9941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РАЗВИТИЕ ИНКЛЮЗИВНОГО ОБРАЗОВАНИЯ</a:t>
            </a:r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954574"/>
            <a:ext cx="2204035" cy="1469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6478979"/>
              </p:ext>
            </p:extLst>
          </p:nvPr>
        </p:nvGraphicFramePr>
        <p:xfrm>
          <a:off x="-420017" y="1005026"/>
          <a:ext cx="7234392" cy="425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13792" y="1685799"/>
            <a:ext cx="3264196" cy="1200329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КАДРОВЫЙ ВОПРОС!</a:t>
            </a:r>
          </a:p>
          <a:p>
            <a:pPr algn="ctr"/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ТРЕБУЕТСЯ ДЕФЕКТОЛОГ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792" y="3031158"/>
            <a:ext cx="3264196" cy="171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1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19673" y="404664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воспитания </a:t>
            </a:r>
            <a:br>
              <a:rPr lang="ru-RU" alt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Российской Федерации на период до 2025 года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 Правительства Российской Федерации </a:t>
            </a:r>
            <a:br>
              <a:rPr lang="ru-RU" alt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29 мая 2015 г. № 996-р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75656" y="2662849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>
              <a:spcBef>
                <a:spcPct val="0"/>
              </a:spcBef>
              <a:defRPr/>
            </a:pPr>
            <a:r>
              <a:rPr lang="ru-RU" altLang="ru-RU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воспитания обучающихся в  Республике </a:t>
            </a:r>
            <a:r>
              <a:rPr lang="ru-RU" altLang="ru-RU" b="1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Татарстан на </a:t>
            </a:r>
            <a:r>
              <a:rPr lang="ru-RU" altLang="ru-RU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2015-2025 годы </a:t>
            </a:r>
          </a:p>
          <a:p>
            <a:pPr algn="ctr" defTabSz="914378">
              <a:defRPr/>
            </a:pPr>
            <a:r>
              <a:rPr lang="ru-RU" altLang="ru-RU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Кабинета Министров  Республики Татарстан </a:t>
            </a:r>
          </a:p>
          <a:p>
            <a:pPr algn="ctr" defTabSz="914378">
              <a:defRPr/>
            </a:pPr>
            <a:r>
              <a:rPr lang="ru-RU" altLang="ru-RU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17.06.2015 № 443 </a:t>
            </a:r>
          </a:p>
          <a:p>
            <a:pPr algn="ctr" defTabSz="914378">
              <a:spcBef>
                <a:spcPct val="0"/>
              </a:spcBef>
              <a:defRPr/>
            </a:pPr>
            <a:endParaRPr lang="ru-RU" altLang="ru-RU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4458660" y="1604993"/>
            <a:ext cx="442705" cy="105785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1246909" y="4104486"/>
            <a:ext cx="7543800" cy="191772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kern="0" dirty="0">
                <a:ln w="0"/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Цель – создание и  реализация инновационной системы воспитания обучающихся, обеспечивающей  успешную социализацию детей и молодежи на основе базовых ценностей, духовных традиций и приоритетов развития  </a:t>
            </a:r>
            <a:endParaRPr lang="ru-RU" altLang="ru-RU" kern="0" dirty="0" smtClean="0">
              <a:ln w="0"/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kern="0" dirty="0" smtClean="0">
                <a:ln w="0"/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altLang="ru-RU" kern="0" dirty="0">
                <a:ln w="0"/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Татарстан</a:t>
            </a:r>
          </a:p>
          <a:p>
            <a:pPr algn="ctr"/>
            <a:endParaRPr lang="ru-RU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90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203" y="168275"/>
            <a:ext cx="2680643" cy="17870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56945" y="168275"/>
            <a:ext cx="2608301" cy="1956226"/>
          </a:xfrm>
          <a:prstGeom prst="rect">
            <a:avLst/>
          </a:prstGeom>
        </p:spPr>
      </p:pic>
      <p:sp>
        <p:nvSpPr>
          <p:cNvPr id="12" name="AutoShape 2" descr="http://kaibicy.ru/images/uploads/ckeditor/JPG/5d408e289ae21_IMG_2222.JPG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590" y="4297292"/>
            <a:ext cx="2690707" cy="17946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182" y="2230888"/>
            <a:ext cx="2813177" cy="18754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394" y="4261035"/>
            <a:ext cx="2818452" cy="18789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230888"/>
            <a:ext cx="3119340" cy="1754629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3026326" y="1794738"/>
            <a:ext cx="3534770" cy="275684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СПОРТИВНЫЙ КОМПЛЕКС «САЛАВАТ КҮПЕРЕ»,</a:t>
            </a:r>
          </a:p>
          <a:p>
            <a:pPr algn="ctr"/>
            <a:r>
              <a:rPr lang="tt-RU" b="1" dirty="0" smtClean="0">
                <a:solidFill>
                  <a:srgbClr val="002060"/>
                </a:solidFill>
              </a:rPr>
              <a:t>13 УНИВЕРСАНЫХ СПОРТИВНЫХ ПЛОЩАДОК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76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715968"/>
              </p:ext>
            </p:extLst>
          </p:nvPr>
        </p:nvGraphicFramePr>
        <p:xfrm>
          <a:off x="825500" y="902368"/>
          <a:ext cx="3520858" cy="30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261309" y="226606"/>
            <a:ext cx="26888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</a:rPr>
              <a:t>ЛЕТНИЙ ОТДЫХ</a:t>
            </a:r>
            <a:endParaRPr lang="ru-RU" sz="2400" b="1" dirty="0">
              <a:ln w="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charset="0"/>
            </a:endParaRPr>
          </a:p>
        </p:txBody>
      </p:sp>
      <p:graphicFrame>
        <p:nvGraphicFramePr>
          <p:cNvPr id="13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752365"/>
              </p:ext>
            </p:extLst>
          </p:nvPr>
        </p:nvGraphicFramePr>
        <p:xfrm>
          <a:off x="4430763" y="914202"/>
          <a:ext cx="4214473" cy="305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83722" y="5805175"/>
            <a:ext cx="30361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/>
              <a:t>г. Анапа в </a:t>
            </a:r>
            <a:r>
              <a:rPr lang="ru-RU" sz="1100" b="1" dirty="0" smtClean="0"/>
              <a:t>смена </a:t>
            </a:r>
            <a:r>
              <a:rPr lang="ru-RU" sz="1100" b="1" dirty="0"/>
              <a:t>«Лига юных пловцов» </a:t>
            </a:r>
            <a:r>
              <a:rPr lang="ru-RU" sz="1100" b="1" dirty="0" smtClean="0"/>
              <a:t>учащиеся </a:t>
            </a:r>
            <a:r>
              <a:rPr lang="ru-RU" sz="1100" b="1" dirty="0" err="1" smtClean="0"/>
              <a:t>Большекайбицкой</a:t>
            </a:r>
            <a:r>
              <a:rPr lang="ru-RU" sz="1100" b="1" dirty="0" smtClean="0"/>
              <a:t> </a:t>
            </a:r>
            <a:r>
              <a:rPr lang="ru-RU" sz="1100" b="1" dirty="0"/>
              <a:t>средней школы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76008" y="5805175"/>
            <a:ext cx="28081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 smtClean="0"/>
              <a:t>Г. Анапа ВДЦ </a:t>
            </a:r>
            <a:r>
              <a:rPr lang="ru-RU" sz="1000" b="1" dirty="0"/>
              <a:t>«Смена» </a:t>
            </a:r>
            <a:r>
              <a:rPr lang="ru-RU" sz="1000" b="1" dirty="0" smtClean="0"/>
              <a:t>коллектив </a:t>
            </a:r>
            <a:r>
              <a:rPr lang="ru-RU" sz="1000" b="1" dirty="0"/>
              <a:t>«</a:t>
            </a:r>
            <a:r>
              <a:rPr lang="ru-RU" sz="1000" b="1" dirty="0" err="1"/>
              <a:t>Саф</a:t>
            </a:r>
            <a:r>
              <a:rPr lang="ru-RU" sz="1000" b="1" dirty="0"/>
              <a:t> </a:t>
            </a:r>
            <a:r>
              <a:rPr lang="ru-RU" sz="1000" b="1" dirty="0" err="1" smtClean="0"/>
              <a:t>хисл</a:t>
            </a:r>
            <a:r>
              <a:rPr lang="tt-RU" sz="1000" b="1" dirty="0" smtClean="0"/>
              <a:t>ә</a:t>
            </a:r>
            <a:r>
              <a:rPr lang="ru-RU" sz="1000" b="1" dirty="0" smtClean="0"/>
              <a:t>р</a:t>
            </a:r>
            <a:r>
              <a:rPr lang="ru-RU" sz="1000" b="1" dirty="0"/>
              <a:t>» </a:t>
            </a:r>
            <a:r>
              <a:rPr lang="ru-RU" sz="1000" b="1" dirty="0" err="1"/>
              <a:t>Старотябердинской</a:t>
            </a:r>
            <a:r>
              <a:rPr lang="ru-RU" sz="1000" b="1" dirty="0"/>
              <a:t> средней школы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187" y="4123451"/>
            <a:ext cx="1915732" cy="168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57744" y="4293774"/>
            <a:ext cx="2686936" cy="151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78861" y="161404"/>
            <a:ext cx="570579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800000"/>
                </a:solidFill>
                <a:latin typeface="Arial" charset="0"/>
              </a:rPr>
              <a:t>ВОСПИТАНИЕ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800000"/>
                </a:solidFill>
                <a:latin typeface="Arial" charset="0"/>
              </a:rPr>
              <a:t>ДОПОЛНИТЕЛЬНОЕ ОБРАЗОВАНИЕ</a:t>
            </a:r>
            <a:endParaRPr lang="ru-RU" sz="2400" b="1" dirty="0">
              <a:solidFill>
                <a:srgbClr val="800000"/>
              </a:solidFill>
              <a:latin typeface="Arial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689612239"/>
              </p:ext>
            </p:extLst>
          </p:nvPr>
        </p:nvGraphicFramePr>
        <p:xfrm>
          <a:off x="673100" y="1566381"/>
          <a:ext cx="8047819" cy="3169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117433" y="5191803"/>
            <a:ext cx="6797024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1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охват дополнительным образованием составляет </a:t>
            </a:r>
            <a:r>
              <a:rPr lang="ru-RU" sz="21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1222 </a:t>
            </a:r>
            <a:r>
              <a:rPr lang="ru-RU" sz="21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-</a:t>
            </a:r>
            <a:r>
              <a:rPr lang="ru-RU" sz="21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84,7%</a:t>
            </a:r>
            <a:endParaRPr lang="ru-RU" sz="2100" b="1" dirty="0">
              <a:ln w="0"/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77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9376" y="81104"/>
            <a:ext cx="56709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Центр внешкольной работы </a:t>
            </a:r>
          </a:p>
          <a:p>
            <a:pPr algn="ctr"/>
            <a:r>
              <a:rPr lang="ru-RU" sz="28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«Экология, Культура, Образование»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3194" y="3839236"/>
            <a:ext cx="260385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СУДО-МОДЕЛИРОВАНИЕ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44678" y="1333871"/>
            <a:ext cx="258929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АВТО-МОДЕЛИРОВАНИЕ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72305" y="1308970"/>
            <a:ext cx="26153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АВИА-МОДЕЛИРОВАНИЕ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48805" y="3607761"/>
            <a:ext cx="259768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КОМПЬЮТЕРНОЕ МОДЕЛИРОВАНИЕ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1621" y="1371217"/>
            <a:ext cx="19270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РОБОТОТЕХНИКА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31159" y="3793420"/>
            <a:ext cx="214077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ОБРАБОТКА ДЕРЕВА</a:t>
            </a:r>
            <a:endParaRPr lang="ru-RU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7" y="1889669"/>
            <a:ext cx="2309746" cy="15398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63940" y="1856563"/>
            <a:ext cx="3232062" cy="157293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8265" y="4283958"/>
            <a:ext cx="2428783" cy="18215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159" y="1913331"/>
            <a:ext cx="2216338" cy="147755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887" y="4283958"/>
            <a:ext cx="2487524" cy="16521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498" y="4283958"/>
            <a:ext cx="2091657" cy="16142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787" y="2897144"/>
            <a:ext cx="1033782" cy="103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8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://www.ivedu.ru/thumbs/2017/01/ehmblema_junarmij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776" y="801750"/>
            <a:ext cx="3227253" cy="270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1943493" y="102255"/>
            <a:ext cx="52743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Детское движение «ЮНАРМИЯ»</a:t>
            </a:r>
            <a:endParaRPr lang="ru-RU" sz="2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30610" y="2767702"/>
            <a:ext cx="1427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dirty="0">
                <a:solidFill>
                  <a:srgbClr val="002060"/>
                </a:solidFill>
              </a:rPr>
              <a:t>17 </a:t>
            </a:r>
            <a:r>
              <a:rPr lang="tt-RU" b="1" dirty="0" smtClean="0">
                <a:solidFill>
                  <a:srgbClr val="002060"/>
                </a:solidFill>
              </a:rPr>
              <a:t>ОТРЯДОВ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1962" y="3004004"/>
            <a:ext cx="210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dirty="0" smtClean="0">
                <a:solidFill>
                  <a:srgbClr val="002060"/>
                </a:solidFill>
              </a:rPr>
              <a:t>232 воспитанников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46" y="1197467"/>
            <a:ext cx="2709807" cy="1806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197467"/>
            <a:ext cx="2560247" cy="2010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14983" y="3337547"/>
            <a:ext cx="2727181" cy="18181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04423" y="4246608"/>
            <a:ext cx="2795729" cy="20979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300" y="3443406"/>
            <a:ext cx="2895895" cy="193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5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01" y="769533"/>
            <a:ext cx="7886700" cy="859809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НАЦИОНАЛЬНЫЕ ПРОЕКТЫ 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7638843"/>
              </p:ext>
            </p:extLst>
          </p:nvPr>
        </p:nvGraphicFramePr>
        <p:xfrm>
          <a:off x="115024" y="1289713"/>
          <a:ext cx="4204493" cy="1933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067254300"/>
              </p:ext>
            </p:extLst>
          </p:nvPr>
        </p:nvGraphicFramePr>
        <p:xfrm>
          <a:off x="0" y="3298283"/>
          <a:ext cx="4270302" cy="1933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20886" y="3885612"/>
            <a:ext cx="1987309" cy="12543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835803" y="5139951"/>
            <a:ext cx="23081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Национальный </a:t>
            </a:r>
            <a:r>
              <a:rPr lang="ru-RU" sz="1200" b="1" dirty="0" smtClean="0"/>
              <a:t>проект</a:t>
            </a:r>
          </a:p>
          <a:p>
            <a:pPr algn="ctr"/>
            <a:r>
              <a:rPr lang="ru-RU" sz="1200" b="1" dirty="0" smtClean="0"/>
              <a:t> </a:t>
            </a:r>
            <a:r>
              <a:rPr lang="ru-RU" sz="1200" b="1" dirty="0"/>
              <a:t>«Современная </a:t>
            </a:r>
            <a:r>
              <a:rPr lang="ru-RU" sz="1200" b="1" dirty="0" smtClean="0"/>
              <a:t>школа» </a:t>
            </a:r>
          </a:p>
          <a:p>
            <a:pPr algn="ctr"/>
            <a:r>
              <a:rPr lang="ru-RU" sz="1200" dirty="0" smtClean="0"/>
              <a:t>В рамках проекта ведется ремонт учебных кабинетов </a:t>
            </a:r>
            <a:r>
              <a:rPr lang="ru-RU" sz="1200" dirty="0" err="1" smtClean="0"/>
              <a:t>Большекайбицкой</a:t>
            </a:r>
            <a:r>
              <a:rPr lang="ru-RU" sz="1200" dirty="0" smtClean="0"/>
              <a:t> школы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2153" y="5139951"/>
            <a:ext cx="21260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ru-RU" sz="1200" b="1" dirty="0" smtClean="0"/>
              <a:t>Национальный </a:t>
            </a:r>
            <a:r>
              <a:rPr lang="ru-RU" sz="1200" b="1" dirty="0"/>
              <a:t>проект «Успех каждого </a:t>
            </a:r>
            <a:r>
              <a:rPr lang="ru-RU" sz="1200" b="1" dirty="0" smtClean="0"/>
              <a:t>ребенка»</a:t>
            </a:r>
          </a:p>
          <a:p>
            <a:pPr algn="ctr"/>
            <a:r>
              <a:rPr lang="ru-RU" sz="1200" dirty="0" smtClean="0"/>
              <a:t>В рамках </a:t>
            </a:r>
            <a:r>
              <a:rPr lang="ru-RU" sz="1200" dirty="0"/>
              <a:t>проекта проведен ремонт спортивного зала </a:t>
            </a:r>
            <a:r>
              <a:rPr lang="ru-RU" sz="1200" dirty="0" err="1" smtClean="0"/>
              <a:t>Большерусаковской</a:t>
            </a:r>
            <a:r>
              <a:rPr lang="ru-RU" sz="1200" dirty="0" smtClean="0"/>
              <a:t> школы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462" y="1292230"/>
            <a:ext cx="2997978" cy="18741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06" y="3858873"/>
            <a:ext cx="1880590" cy="12543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2153" y="3179745"/>
            <a:ext cx="4732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- </a:t>
            </a:r>
            <a:r>
              <a:rPr lang="ru-RU" sz="1200" b="1" dirty="0" smtClean="0"/>
              <a:t>Национальный проект </a:t>
            </a:r>
            <a:r>
              <a:rPr lang="ru-RU" sz="1200" b="1" dirty="0"/>
              <a:t>«Демография</a:t>
            </a:r>
            <a:r>
              <a:rPr lang="ru-RU" sz="1200" b="1" dirty="0" smtClean="0"/>
              <a:t>». </a:t>
            </a:r>
            <a:r>
              <a:rPr lang="ru-RU" sz="1200" dirty="0" smtClean="0"/>
              <a:t>В рамках проекта  </a:t>
            </a:r>
            <a:r>
              <a:rPr lang="ru-RU" sz="1200" dirty="0"/>
              <a:t>построен новый детский сад с ясельной группой  на 50 мест в селе </a:t>
            </a:r>
            <a:r>
              <a:rPr lang="ru-RU" sz="1200" dirty="0" err="1"/>
              <a:t>Кушманы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332" y="-2613"/>
            <a:ext cx="944962" cy="9632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97937" y="-23952"/>
            <a:ext cx="1646063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8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6194" y="4531091"/>
            <a:ext cx="2566544" cy="1031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331" y="320675"/>
            <a:ext cx="72420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ОБЩЕРОССИЙСКАЯ ОБЩЕСТВЕННО-ГОСУДАРСТВЕННАЯ ДЕТСКО-ЮНОШЕСКАЯ ОРГАНИЗАЦИЯ</a:t>
            </a:r>
          </a:p>
          <a:p>
            <a:pPr algn="ctr"/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«РОССИЙСКОЕ ДВИЖЕНИЕ ШКОЛЬНИКОВ»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21572" y="5494164"/>
            <a:ext cx="3291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 место в республиканском конкурсе среди военно-патриотических клубов «Вперед, юнармейцы!» </a:t>
            </a: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Большеподберезинский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военно-патриотический клуб «Подвиг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Picture 3" descr="C:\Users\Нина\Pictures\2014-2015\выставка вов 70 лет в клубе\IMG_26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593" y="2891313"/>
            <a:ext cx="1912739" cy="127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C:\Users\F2C7~1\AppData\Local\Temp\Rar$DI78.937\Молькеево музей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466" y="2891313"/>
            <a:ext cx="1728272" cy="129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C:\Users\F2C7~1\AppData\Local\Temp\Rar$DI13.6531\Музей Чечкабы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958" y="2904209"/>
            <a:ext cx="1669001" cy="124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Стрелка вправо 23"/>
          <p:cNvSpPr/>
          <p:nvPr/>
        </p:nvSpPr>
        <p:spPr>
          <a:xfrm>
            <a:off x="261206" y="2891313"/>
            <a:ext cx="2321719" cy="1171804"/>
          </a:xfrm>
          <a:prstGeom prst="rightArrow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/>
              <a:t>17 школьных музеев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5900" y="5459545"/>
            <a:ext cx="4572001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Лауреаты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степени  Всероссийского  детско-юношеского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вокально-музыкального конкурса военно-патриотической песни имени А.В. Александрова «Я люблю тебя, Россия!» </a:t>
            </a: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ансамбль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«Салават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купере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Старочечкабской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школы</a:t>
            </a:r>
            <a:endParaRPr lang="ru-RU" sz="1000" dirty="0"/>
          </a:p>
        </p:txBody>
      </p:sp>
      <p:pic>
        <p:nvPicPr>
          <p:cNvPr id="1026" name="Picture 2" descr="http://komcos2010.ucoz.ru/avatar/pr/kartinka_v_tekst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443" y="1244005"/>
            <a:ext cx="2138915" cy="142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00800" y="4273930"/>
            <a:ext cx="1676779" cy="125485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667" y="4351487"/>
            <a:ext cx="1306466" cy="107917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75011" y="1244005"/>
            <a:ext cx="1979969" cy="149047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97738" y="1313907"/>
            <a:ext cx="1907221" cy="1531163"/>
          </a:xfrm>
          <a:prstGeom prst="rect">
            <a:avLst/>
          </a:prstGeom>
        </p:spPr>
      </p:pic>
      <p:sp>
        <p:nvSpPr>
          <p:cNvPr id="1025" name="Прямоугольник 1024"/>
          <p:cNvSpPr/>
          <p:nvPr/>
        </p:nvSpPr>
        <p:spPr>
          <a:xfrm>
            <a:off x="3195949" y="2323751"/>
            <a:ext cx="106907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ШКОЛ</a:t>
            </a:r>
            <a:endParaRPr lang="ru-RU" sz="2000" b="1" cap="none" spc="0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18561" y="2328811"/>
            <a:ext cx="169982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8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154 учащихся</a:t>
            </a:r>
            <a:endParaRPr lang="ru-RU" sz="2000" b="1" cap="none" spc="0" dirty="0">
              <a:ln w="0"/>
              <a:solidFill>
                <a:srgbClr val="8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29" name="Стрелка вправо 1028"/>
          <p:cNvSpPr/>
          <p:nvPr/>
        </p:nvSpPr>
        <p:spPr>
          <a:xfrm>
            <a:off x="4296072" y="2449570"/>
            <a:ext cx="657893" cy="14847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37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1821033" y="256143"/>
            <a:ext cx="619728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1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</a:rPr>
              <a:t>ОРГАНИЗАЦИЯ ГОРЯЧЕГО </a:t>
            </a:r>
            <a:r>
              <a:rPr lang="ru-RU" sz="21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</a:rPr>
              <a:t>ПИТАНИЯ</a:t>
            </a:r>
            <a:endParaRPr lang="ru-RU" sz="21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3500" y="-136525"/>
            <a:ext cx="9080500" cy="6388469"/>
            <a:chOff x="63500" y="-136525"/>
            <a:chExt cx="9080500" cy="6388469"/>
          </a:xfrm>
        </p:grpSpPr>
        <p:sp>
          <p:nvSpPr>
            <p:cNvPr id="14" name="Овал 13"/>
            <p:cNvSpPr/>
            <p:nvPr/>
          </p:nvSpPr>
          <p:spPr>
            <a:xfrm>
              <a:off x="2137144" y="1036960"/>
              <a:ext cx="5728774" cy="5087393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65918" y="0"/>
              <a:ext cx="1278082" cy="780817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27" y="676"/>
              <a:ext cx="896504" cy="913526"/>
            </a:xfrm>
            <a:prstGeom prst="rect">
              <a:avLst/>
            </a:prstGeom>
          </p:spPr>
        </p:pic>
        <p:sp>
          <p:nvSpPr>
            <p:cNvPr id="4" name="AutoShape 2" descr="https://vitebsk.biz/source/photos/2017/12/05/2-92-1.jpg"/>
            <p:cNvSpPr>
              <a:spLocks noChangeAspect="1" noChangeArrowheads="1"/>
            </p:cNvSpPr>
            <p:nvPr/>
          </p:nvSpPr>
          <p:spPr bwMode="auto">
            <a:xfrm>
              <a:off x="63500" y="-136525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AutoShape 4" descr="https://vitebsk.biz/source/photos/2017/12/05/2-92-1.jpg"/>
            <p:cNvSpPr>
              <a:spLocks noChangeAspect="1" noChangeArrowheads="1"/>
            </p:cNvSpPr>
            <p:nvPr/>
          </p:nvSpPr>
          <p:spPr bwMode="auto">
            <a:xfrm>
              <a:off x="215900" y="15875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utoShape 6" descr="https://vitebsk.biz/source/photos/2017/12/05/2-92-1.jpg"/>
            <p:cNvSpPr>
              <a:spLocks noChangeAspect="1" noChangeArrowheads="1"/>
            </p:cNvSpPr>
            <p:nvPr/>
          </p:nvSpPr>
          <p:spPr bwMode="auto">
            <a:xfrm>
              <a:off x="368300" y="168275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AutoShape 8" descr="https://vitebsk.biz/source/photos/2017/12/05/2-92-1.jpg"/>
            <p:cNvSpPr>
              <a:spLocks noChangeAspect="1" noChangeArrowheads="1"/>
            </p:cNvSpPr>
            <p:nvPr/>
          </p:nvSpPr>
          <p:spPr bwMode="auto">
            <a:xfrm>
              <a:off x="520700" y="320675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aphicFrame>
          <p:nvGraphicFramePr>
            <p:cNvPr id="8" name="Схема 7"/>
            <p:cNvGraphicFramePr/>
            <p:nvPr>
              <p:extLst>
                <p:ext uri="{D42A27DB-BD31-4B8C-83A1-F6EECF244321}">
                  <p14:modId xmlns:p14="http://schemas.microsoft.com/office/powerpoint/2010/main" val="2482288582"/>
                </p:ext>
              </p:extLst>
            </p:nvPr>
          </p:nvGraphicFramePr>
          <p:xfrm>
            <a:off x="935665" y="1146135"/>
            <a:ext cx="7857461" cy="478683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16" name="Овал 15"/>
            <p:cNvSpPr/>
            <p:nvPr/>
          </p:nvSpPr>
          <p:spPr>
            <a:xfrm>
              <a:off x="1169581" y="3646968"/>
              <a:ext cx="3806456" cy="2604976"/>
            </a:xfrm>
            <a:prstGeom prst="ellipse">
              <a:avLst/>
            </a:prstGeom>
            <a:ln w="28575">
              <a:solidFill>
                <a:srgbClr val="8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sz="2400" b="1" dirty="0">
                  <a:solidFill>
                    <a:srgbClr val="800000"/>
                  </a:solidFill>
                </a:rPr>
                <a:t>100%  </a:t>
              </a:r>
            </a:p>
            <a:p>
              <a:pPr lvl="0" algn="ctr"/>
              <a:r>
                <a:rPr lang="ru-RU" sz="2000" b="1" dirty="0">
                  <a:solidFill>
                    <a:srgbClr val="800000"/>
                  </a:solidFill>
                </a:rPr>
                <a:t>ГОРЯЧЕЕ ДВУХРАЗОВОЕ ПИТАНИЕ</a:t>
              </a:r>
              <a:endParaRPr lang="ru-RU" sz="2000" dirty="0">
                <a:solidFill>
                  <a:srgbClr val="800000"/>
                </a:solidFill>
              </a:endParaRPr>
            </a:p>
            <a:p>
              <a:pPr algn="ctr"/>
              <a:endParaRPr lang="ru-RU" dirty="0"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75421" y="3175675"/>
            <a:ext cx="1888507" cy="122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4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69760" y="168275"/>
            <a:ext cx="6179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ДОСТИЖЕНИЯ</a:t>
            </a:r>
            <a:endParaRPr lang="ru-RU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04934" y="2600703"/>
            <a:ext cx="310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normalizeH="0" baseline="0" noProof="0" dirty="0" smtClean="0">
                <a:uLnTx/>
                <a:uFillTx/>
                <a:cs typeface="Arial" panose="020B0604020202020204" pitchFamily="34" charset="0"/>
              </a:rPr>
              <a:t>3 место в Президентских состязаниях,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normalizeH="0" baseline="0" noProof="0" dirty="0" smtClean="0">
                <a:uLnTx/>
                <a:uFillTx/>
                <a:cs typeface="Arial" panose="020B0604020202020204" pitchFamily="34" charset="0"/>
              </a:rPr>
              <a:t>команда </a:t>
            </a:r>
            <a:r>
              <a:rPr kumimoji="0" lang="ru-RU" sz="1200" b="1" i="0" u="none" strike="noStrike" kern="0" normalizeH="0" baseline="0" noProof="0" dirty="0" err="1" smtClean="0">
                <a:uLnTx/>
                <a:uFillTx/>
                <a:cs typeface="Arial" panose="020B0604020202020204" pitchFamily="34" charset="0"/>
              </a:rPr>
              <a:t>Большекайбицкой</a:t>
            </a:r>
            <a:r>
              <a:rPr lang="ru-RU" sz="1200" b="1" kern="0" dirty="0" smtClean="0">
                <a:cs typeface="Arial" panose="020B0604020202020204" pitchFamily="34" charset="0"/>
              </a:rPr>
              <a:t> школы</a:t>
            </a:r>
            <a:endParaRPr kumimoji="0" lang="ru-RU" sz="1200" b="1" i="0" u="none" strike="noStrike" kern="0" normalizeH="0" baseline="0" noProof="0" dirty="0" smtClean="0"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74" y="848498"/>
            <a:ext cx="2234015" cy="16083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24430" y="3680258"/>
            <a:ext cx="1670307" cy="189538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300332" y="5535727"/>
            <a:ext cx="3286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2 место в зональном </a:t>
            </a:r>
            <a:r>
              <a:rPr lang="ru-RU" sz="1200" b="1" dirty="0"/>
              <a:t>этапе Чемпионата </a:t>
            </a:r>
            <a:r>
              <a:rPr lang="ru-RU" sz="1200" b="1" dirty="0" smtClean="0"/>
              <a:t>школьной </a:t>
            </a:r>
            <a:r>
              <a:rPr lang="ru-RU" sz="1200" b="1" dirty="0"/>
              <a:t>баскетбольной лиги «КЭС-БАСКЕТ</a:t>
            </a:r>
            <a:r>
              <a:rPr lang="ru-RU" sz="1200" b="1" dirty="0" smtClean="0"/>
              <a:t>»,</a:t>
            </a:r>
          </a:p>
          <a:p>
            <a:pPr algn="ctr"/>
            <a:r>
              <a:rPr lang="ru-RU" sz="1200" b="1" dirty="0" smtClean="0"/>
              <a:t> команда девушек Федоровской школы</a:t>
            </a:r>
            <a:endParaRPr lang="ru-RU" sz="1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-33591" y="5510182"/>
            <a:ext cx="3438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2 место в зональном </a:t>
            </a:r>
            <a:r>
              <a:rPr lang="ru-RU" sz="1200" b="1" dirty="0"/>
              <a:t>этапе Чемпионата Школьной баскетбольной лиги «КЭС-БАСКЕТ</a:t>
            </a:r>
            <a:r>
              <a:rPr lang="ru-RU" sz="1200" b="1" dirty="0" smtClean="0"/>
              <a:t>», команда </a:t>
            </a:r>
            <a:r>
              <a:rPr lang="ru-RU" sz="1200" b="1" dirty="0"/>
              <a:t>юношей </a:t>
            </a:r>
            <a:r>
              <a:rPr lang="ru-RU" sz="1200" b="1" dirty="0" err="1"/>
              <a:t>Большекайбицкой</a:t>
            </a:r>
            <a:r>
              <a:rPr lang="ru-RU" sz="1200" b="1" dirty="0"/>
              <a:t> </a:t>
            </a:r>
            <a:r>
              <a:rPr lang="ru-RU" sz="1200" b="1" dirty="0" smtClean="0"/>
              <a:t>школы</a:t>
            </a:r>
            <a:endParaRPr lang="ru-RU" sz="1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20700" y="2533320"/>
            <a:ext cx="2988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2 место во Всероссийских </a:t>
            </a:r>
            <a:r>
              <a:rPr lang="ru-RU" sz="1200" b="1" dirty="0">
                <a:solidFill>
                  <a:srgbClr val="000000"/>
                </a:solidFill>
                <a:ea typeface="Times New Roman" panose="02020603050405020304" pitchFamily="18" charset="0"/>
              </a:rPr>
              <a:t>спортивных </a:t>
            </a:r>
            <a:r>
              <a:rPr lang="ru-RU" sz="12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играх </a:t>
            </a:r>
            <a:r>
              <a:rPr lang="ru-RU" sz="1200" b="1" dirty="0">
                <a:solidFill>
                  <a:srgbClr val="000000"/>
                </a:solidFill>
                <a:ea typeface="Times New Roman" panose="02020603050405020304" pitchFamily="18" charset="0"/>
              </a:rPr>
              <a:t>школьных спортивных </a:t>
            </a:r>
            <a:r>
              <a:rPr lang="ru-RU" sz="12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клубов,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000000"/>
                </a:solidFill>
                <a:ea typeface="Times New Roman" panose="02020603050405020304" pitchFamily="18" charset="0"/>
              </a:rPr>
              <a:t>команда </a:t>
            </a:r>
            <a:r>
              <a:rPr lang="ru-RU" sz="1200" b="1" dirty="0" err="1">
                <a:solidFill>
                  <a:srgbClr val="000000"/>
                </a:solidFill>
                <a:ea typeface="Times New Roman" panose="02020603050405020304" pitchFamily="18" charset="0"/>
              </a:rPr>
              <a:t>Большекайбицкой</a:t>
            </a:r>
            <a:r>
              <a:rPr lang="ru-RU" sz="12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школы</a:t>
            </a:r>
            <a:endParaRPr lang="ru-RU" sz="1200" b="1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6415" y="3758873"/>
            <a:ext cx="2319860" cy="17381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14328" y="816364"/>
            <a:ext cx="2290512" cy="171788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393603" y="2554536"/>
            <a:ext cx="2668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Победитель республиканского конкурса </a:t>
            </a:r>
            <a:r>
              <a:rPr lang="ru-RU" sz="1200" b="1" dirty="0"/>
              <a:t>среди отрядов профилактики </a:t>
            </a:r>
            <a:r>
              <a:rPr lang="ru-RU" sz="1200" b="1" dirty="0" smtClean="0"/>
              <a:t>правонарушений,  </a:t>
            </a:r>
            <a:r>
              <a:rPr lang="ru-RU" sz="1200" b="1" dirty="0"/>
              <a:t>отряд профилактики «Факел» </a:t>
            </a:r>
            <a:r>
              <a:rPr lang="ru-RU" sz="1200" b="1" dirty="0" err="1"/>
              <a:t>Старотябердинской</a:t>
            </a:r>
            <a:r>
              <a:rPr lang="ru-RU" sz="1200" b="1" dirty="0"/>
              <a:t> </a:t>
            </a:r>
            <a:r>
              <a:rPr lang="ru-RU" sz="1200" b="1" dirty="0" smtClean="0"/>
              <a:t>школы</a:t>
            </a:r>
            <a:endParaRPr lang="ru-RU" sz="1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586457" y="5325517"/>
            <a:ext cx="25589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Дипломант Всероссийской акции </a:t>
            </a:r>
            <a:r>
              <a:rPr lang="ru-RU" sz="1200" b="1" dirty="0"/>
              <a:t>«Спорт – альтернатива пагубным привычкам</a:t>
            </a:r>
            <a:r>
              <a:rPr lang="ru-RU" sz="1200" b="1" dirty="0" smtClean="0"/>
              <a:t>»  Якимова Анжелика ученица </a:t>
            </a:r>
            <a:r>
              <a:rPr lang="ru-RU" sz="1200" b="1" dirty="0" err="1" smtClean="0"/>
              <a:t>Старотябердинской</a:t>
            </a:r>
            <a:r>
              <a:rPr lang="ru-RU" sz="1200" b="1" dirty="0" smtClean="0"/>
              <a:t> </a:t>
            </a:r>
            <a:r>
              <a:rPr lang="ru-RU" sz="1200" b="1" dirty="0"/>
              <a:t>средней  школы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316" y="3850403"/>
            <a:ext cx="1124823" cy="14751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31103" y="829995"/>
            <a:ext cx="2193772" cy="164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0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2643358" y="1294244"/>
            <a:ext cx="4499264" cy="4125191"/>
          </a:xfrm>
          <a:prstGeom prst="ellipse">
            <a:avLst/>
          </a:prstGeom>
          <a:ln w="38100">
            <a:solidFill>
              <a:srgbClr val="8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21023" y="5061743"/>
            <a:ext cx="376000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 smtClean="0">
                <a:latin typeface="Calibri"/>
              </a:rPr>
              <a:t>ЛАУРЕАТЫ РЕСПУБЛИКАНСКОГО КОНКУРСА РОДИТЕЛЬСКИХ КОМИТЕТОВ «СЕКРЕТЫ ДРУЖНОГО КЛАССА», </a:t>
            </a:r>
            <a:r>
              <a:rPr lang="ru-RU" b="1" dirty="0" err="1" smtClean="0">
                <a:latin typeface="Calibri"/>
              </a:rPr>
              <a:t>Большекайбицкая</a:t>
            </a:r>
            <a:r>
              <a:rPr lang="ru-RU" b="1" dirty="0" smtClean="0">
                <a:latin typeface="Calibri"/>
              </a:rPr>
              <a:t> школа</a:t>
            </a:r>
            <a:endParaRPr lang="ru-RU" b="1" dirty="0">
              <a:latin typeface="Calibri"/>
            </a:endParaRPr>
          </a:p>
        </p:txBody>
      </p:sp>
      <p:pic>
        <p:nvPicPr>
          <p:cNvPr id="13" name="Picture 2" descr="C:\Users\эльза\Downloads\IMG-20190815-WA00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98" y="2481584"/>
            <a:ext cx="3186850" cy="239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14534" y="3033675"/>
            <a:ext cx="225709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 smtClean="0"/>
              <a:t>ПИЛОТНЫЙ ПРОЕКТ </a:t>
            </a:r>
          </a:p>
          <a:p>
            <a:pPr algn="ctr"/>
            <a:r>
              <a:rPr lang="ru-RU" b="1" dirty="0" smtClean="0"/>
              <a:t>«СЕМЬЕВЕДЕНИЕ» 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3232" y="914202"/>
            <a:ext cx="3446646" cy="2067988"/>
          </a:xfrm>
          <a:prstGeom prst="rect">
            <a:avLst/>
          </a:prstGeom>
        </p:spPr>
      </p:pic>
      <p:cxnSp>
        <p:nvCxnSpPr>
          <p:cNvPr id="18" name="Прямая со стрелкой 17"/>
          <p:cNvCxnSpPr/>
          <p:nvPr/>
        </p:nvCxnSpPr>
        <p:spPr>
          <a:xfrm>
            <a:off x="4582039" y="1294244"/>
            <a:ext cx="198984" cy="0"/>
          </a:xfrm>
          <a:prstGeom prst="straightConnector1">
            <a:avLst/>
          </a:prstGeom>
          <a:ln w="76200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418148">
            <a:off x="5689309" y="4947933"/>
            <a:ext cx="487722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84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15900" y="2379670"/>
            <a:ext cx="429895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Победители  республиканского этапа Всероссийской робототехнической </a:t>
            </a:r>
            <a:r>
              <a:rPr lang="ru-RU" sz="1050" b="1" dirty="0"/>
              <a:t>олимпиады </a:t>
            </a:r>
            <a:r>
              <a:rPr lang="ru-RU" sz="1050" b="1" dirty="0" smtClean="0"/>
              <a:t>2019</a:t>
            </a:r>
          </a:p>
          <a:p>
            <a:pPr algn="ctr"/>
            <a:r>
              <a:rPr lang="ru-RU" sz="1050" b="1" dirty="0" smtClean="0"/>
              <a:t>3 </a:t>
            </a:r>
            <a:r>
              <a:rPr lang="ru-RU" sz="1050" b="1" dirty="0"/>
              <a:t>место – </a:t>
            </a:r>
            <a:r>
              <a:rPr lang="ru-RU" sz="1050" b="1" dirty="0" err="1"/>
              <a:t>Зикрин</a:t>
            </a:r>
            <a:r>
              <a:rPr lang="ru-RU" sz="1050" b="1" dirty="0"/>
              <a:t> </a:t>
            </a:r>
            <a:r>
              <a:rPr lang="ru-RU" sz="1050" b="1" dirty="0" err="1"/>
              <a:t>Сардор</a:t>
            </a:r>
            <a:r>
              <a:rPr lang="ru-RU" sz="1050" b="1" dirty="0"/>
              <a:t>, </a:t>
            </a:r>
            <a:r>
              <a:rPr lang="ru-RU" sz="1050" b="1" dirty="0" err="1"/>
              <a:t>Насрутдинов</a:t>
            </a:r>
            <a:r>
              <a:rPr lang="ru-RU" sz="1050" b="1" dirty="0"/>
              <a:t> </a:t>
            </a:r>
            <a:r>
              <a:rPr lang="ru-RU" sz="1050" b="1" dirty="0" smtClean="0"/>
              <a:t>Ислам, МБУ </a:t>
            </a:r>
            <a:r>
              <a:rPr lang="ru-RU" sz="1050" b="1" dirty="0"/>
              <a:t>ДО ЦВР «ЭКО» (руководитель Валиев </a:t>
            </a:r>
            <a:r>
              <a:rPr lang="ru-RU" sz="1050" b="1" dirty="0" smtClean="0"/>
              <a:t>М.Ф.) </a:t>
            </a:r>
            <a:endParaRPr lang="ru-RU" sz="1050" b="1" dirty="0"/>
          </a:p>
          <a:p>
            <a:pPr algn="ctr"/>
            <a:endParaRPr lang="ru-RU" sz="1050" b="1" dirty="0" smtClean="0"/>
          </a:p>
          <a:p>
            <a:pPr algn="ctr"/>
            <a:endParaRPr lang="ru-RU" sz="105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953000" y="2449007"/>
            <a:ext cx="432434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Победители  республиканской олимпиады «Кулибины </a:t>
            </a:r>
            <a:r>
              <a:rPr lang="en-US" sz="1050" b="1" dirty="0" smtClean="0"/>
              <a:t>XXI</a:t>
            </a:r>
            <a:r>
              <a:rPr lang="ru-RU" sz="1050" b="1" dirty="0" smtClean="0"/>
              <a:t> </a:t>
            </a:r>
            <a:r>
              <a:rPr lang="ru-RU" sz="1050" b="1" dirty="0"/>
              <a:t>века» </a:t>
            </a:r>
            <a:endParaRPr lang="ru-RU" sz="1050" b="1" dirty="0" smtClean="0"/>
          </a:p>
          <a:p>
            <a:pPr algn="ctr"/>
            <a:r>
              <a:rPr lang="ru-RU" sz="1050" b="1" dirty="0" smtClean="0"/>
              <a:t>2 место– </a:t>
            </a:r>
            <a:r>
              <a:rPr lang="ru-RU" sz="1050" b="1" dirty="0"/>
              <a:t>Салахов </a:t>
            </a:r>
            <a:r>
              <a:rPr lang="ru-RU" sz="1050" b="1" dirty="0" err="1"/>
              <a:t>Рамиль</a:t>
            </a:r>
            <a:r>
              <a:rPr lang="ru-RU" sz="1050" b="1" dirty="0" smtClean="0"/>
              <a:t>,  </a:t>
            </a:r>
            <a:r>
              <a:rPr lang="ru-RU" sz="1050" b="1" dirty="0" err="1"/>
              <a:t>Гарифуллин</a:t>
            </a:r>
            <a:r>
              <a:rPr lang="ru-RU" sz="1050" b="1" dirty="0"/>
              <a:t> </a:t>
            </a:r>
            <a:r>
              <a:rPr lang="ru-RU" sz="1050" b="1" dirty="0" smtClean="0"/>
              <a:t>Эльмир, МБУ </a:t>
            </a:r>
            <a:r>
              <a:rPr lang="ru-RU" sz="1050" b="1" dirty="0"/>
              <a:t>ДО ЦВР «ЭКО</a:t>
            </a:r>
            <a:r>
              <a:rPr lang="ru-RU" sz="1050" b="1" dirty="0" smtClean="0"/>
              <a:t>»</a:t>
            </a:r>
          </a:p>
          <a:p>
            <a:pPr algn="ctr"/>
            <a:r>
              <a:rPr lang="ru-RU" sz="1050" b="1" dirty="0" smtClean="0"/>
              <a:t> </a:t>
            </a:r>
            <a:r>
              <a:rPr lang="ru-RU" sz="1050" b="1" dirty="0"/>
              <a:t>(руководитель  </a:t>
            </a:r>
            <a:r>
              <a:rPr lang="ru-RU" sz="1050" b="1" dirty="0" err="1"/>
              <a:t>Гарифуллин</a:t>
            </a:r>
            <a:r>
              <a:rPr lang="ru-RU" sz="1050" b="1" dirty="0"/>
              <a:t> </a:t>
            </a:r>
            <a:r>
              <a:rPr lang="ru-RU" sz="1050" b="1" dirty="0" smtClean="0"/>
              <a:t>С.Ш.)</a:t>
            </a:r>
            <a:endParaRPr lang="ru-RU" sz="105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15900" y="5302682"/>
            <a:ext cx="4030563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Победители  республиканского конкурса технического творчества и современных технологий «Технофест-2018</a:t>
            </a:r>
            <a:r>
              <a:rPr lang="ru-RU" sz="1050" b="1" dirty="0"/>
              <a:t>» </a:t>
            </a:r>
            <a:endParaRPr lang="ru-RU" sz="1050" b="1" dirty="0" smtClean="0"/>
          </a:p>
          <a:p>
            <a:pPr algn="ctr"/>
            <a:r>
              <a:rPr lang="ru-RU" sz="1050" b="1" dirty="0" smtClean="0"/>
              <a:t>1 </a:t>
            </a:r>
            <a:r>
              <a:rPr lang="ru-RU" sz="1050" b="1" dirty="0"/>
              <a:t>место–  </a:t>
            </a:r>
            <a:r>
              <a:rPr lang="ru-RU" sz="1050" b="1" dirty="0" err="1"/>
              <a:t>Гарифуллин</a:t>
            </a:r>
            <a:r>
              <a:rPr lang="ru-RU" sz="1050" b="1" dirty="0"/>
              <a:t> </a:t>
            </a:r>
            <a:r>
              <a:rPr lang="ru-RU" sz="1050" b="1" dirty="0" smtClean="0"/>
              <a:t>Эльмир, МБУ </a:t>
            </a:r>
            <a:r>
              <a:rPr lang="ru-RU" sz="1050" b="1" dirty="0"/>
              <a:t>ДО ЦВР «ЭКО</a:t>
            </a:r>
            <a:r>
              <a:rPr lang="ru-RU" sz="1050" b="1" dirty="0" smtClean="0"/>
              <a:t>»</a:t>
            </a:r>
          </a:p>
          <a:p>
            <a:pPr algn="ctr"/>
            <a:r>
              <a:rPr lang="ru-RU" sz="1050" b="1" dirty="0" smtClean="0"/>
              <a:t> </a:t>
            </a:r>
            <a:r>
              <a:rPr lang="ru-RU" sz="1050" b="1" dirty="0"/>
              <a:t>(руководитель  </a:t>
            </a:r>
            <a:r>
              <a:rPr lang="ru-RU" sz="1050" b="1" dirty="0" err="1"/>
              <a:t>Гарифуллин</a:t>
            </a:r>
            <a:r>
              <a:rPr lang="ru-RU" sz="1050" b="1" dirty="0"/>
              <a:t> </a:t>
            </a:r>
            <a:r>
              <a:rPr lang="ru-RU" sz="1050" b="1" dirty="0" smtClean="0"/>
              <a:t>С.Ш.)</a:t>
            </a:r>
            <a:endParaRPr lang="ru-RU" sz="1050" b="1" dirty="0"/>
          </a:p>
          <a:p>
            <a:pPr algn="ctr"/>
            <a:r>
              <a:rPr lang="ru-RU" sz="1050" b="1" dirty="0" smtClean="0"/>
              <a:t>2 </a:t>
            </a:r>
            <a:r>
              <a:rPr lang="ru-RU" sz="1050" b="1" dirty="0"/>
              <a:t>место–  Фаттахова </a:t>
            </a:r>
            <a:r>
              <a:rPr lang="ru-RU" sz="1050" b="1" dirty="0" smtClean="0"/>
              <a:t>Лилия, МБУ </a:t>
            </a:r>
            <a:r>
              <a:rPr lang="ru-RU" sz="1050" b="1" dirty="0"/>
              <a:t>ДО ЦВР «ЭКО</a:t>
            </a:r>
            <a:r>
              <a:rPr lang="ru-RU" sz="1050" b="1" dirty="0" smtClean="0"/>
              <a:t>»</a:t>
            </a:r>
          </a:p>
          <a:p>
            <a:pPr algn="ctr"/>
            <a:r>
              <a:rPr lang="ru-RU" sz="1050" b="1" dirty="0" smtClean="0"/>
              <a:t> </a:t>
            </a:r>
            <a:r>
              <a:rPr lang="ru-RU" sz="1050" b="1" dirty="0"/>
              <a:t>(руководитель  Султанова </a:t>
            </a:r>
            <a:r>
              <a:rPr lang="ru-RU" sz="1050" b="1" dirty="0" smtClean="0"/>
              <a:t>А.А.)</a:t>
            </a:r>
            <a:endParaRPr lang="ru-RU" sz="1050" b="1" dirty="0"/>
          </a:p>
          <a:p>
            <a:pPr algn="ctr"/>
            <a:endParaRPr lang="ru-RU" sz="105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58138" y="5545056"/>
            <a:ext cx="3858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3 место в  республиканской олимпиаде «Я - мастер</a:t>
            </a:r>
            <a:r>
              <a:rPr lang="ru-RU" sz="1050" b="1" dirty="0"/>
              <a:t>» </a:t>
            </a:r>
            <a:endParaRPr lang="ru-RU" sz="1050" b="1" dirty="0" smtClean="0"/>
          </a:p>
          <a:p>
            <a:pPr algn="ctr"/>
            <a:r>
              <a:rPr lang="ru-RU" sz="1050" b="1" dirty="0" smtClean="0"/>
              <a:t> </a:t>
            </a:r>
            <a:r>
              <a:rPr lang="ru-RU" sz="1050" b="1" dirty="0"/>
              <a:t>Вавилов </a:t>
            </a:r>
            <a:r>
              <a:rPr lang="ru-RU" sz="1050" b="1" dirty="0" smtClean="0"/>
              <a:t>Андрей,  МБУ </a:t>
            </a:r>
            <a:r>
              <a:rPr lang="ru-RU" sz="1050" b="1" dirty="0"/>
              <a:t>ДО ЦВР «ЭКО» </a:t>
            </a:r>
            <a:endParaRPr lang="ru-RU" sz="1050" b="1" dirty="0" smtClean="0"/>
          </a:p>
          <a:p>
            <a:pPr algn="ctr"/>
            <a:r>
              <a:rPr lang="ru-RU" sz="1050" b="1" dirty="0" smtClean="0"/>
              <a:t>(</a:t>
            </a:r>
            <a:r>
              <a:rPr lang="ru-RU" sz="1050" b="1" dirty="0"/>
              <a:t>руководитель  Волков </a:t>
            </a:r>
            <a:r>
              <a:rPr lang="ru-RU" sz="1050" b="1" dirty="0" smtClean="0"/>
              <a:t>Н.Г.)</a:t>
            </a:r>
            <a:endParaRPr lang="ru-RU" sz="1050" b="1" dirty="0"/>
          </a:p>
          <a:p>
            <a:pPr algn="ctr"/>
            <a:endParaRPr lang="ru-RU" sz="105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081" y="49379"/>
            <a:ext cx="6175783" cy="5425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686" y="3294547"/>
            <a:ext cx="2610935" cy="2092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31" y="3224346"/>
            <a:ext cx="2513062" cy="20989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688" y="657785"/>
            <a:ext cx="2434880" cy="18261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9302" y="571141"/>
            <a:ext cx="2118273" cy="180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3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5918" y="0"/>
            <a:ext cx="1278082" cy="780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" y="676"/>
            <a:ext cx="896504" cy="913526"/>
          </a:xfrm>
          <a:prstGeom prst="rect">
            <a:avLst/>
          </a:prstGeom>
        </p:spPr>
      </p:pic>
      <p:sp>
        <p:nvSpPr>
          <p:cNvPr id="4" name="AutoShape 2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ttps://vitebsk.biz/source/photos/2017/12/05/2-92-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 descr="http://www.chusrayon.ru/sites/default/files/files/2017/%D1%81%D0%B5%D0%BC%D1%8C%D1%8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229" y="1023527"/>
            <a:ext cx="1267546" cy="76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604829" y="151606"/>
            <a:ext cx="617709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9089" tIns="24544" rIns="49089" bIns="24544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725" b="1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Психолого-педагогическая служба </a:t>
            </a:r>
          </a:p>
          <a:p>
            <a:r>
              <a:rPr lang="ru-RU" altLang="ru-RU" sz="1725" b="1" dirty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Кайбицкого муниципального района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024992"/>
              </p:ext>
            </p:extLst>
          </p:nvPr>
        </p:nvGraphicFramePr>
        <p:xfrm>
          <a:off x="673100" y="1661199"/>
          <a:ext cx="7689850" cy="297514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135115"/>
                <a:gridCol w="2220860"/>
                <a:gridCol w="1504950"/>
                <a:gridCol w="1677560"/>
                <a:gridCol w="1151365"/>
              </a:tblGrid>
              <a:tr h="8421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Контингент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Индивидуальные консультации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Индивидуальное сопровождение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Групповая работа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Итого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охват за год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14260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Учащиеся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345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</a:t>
                      </a:r>
                      <a:r>
                        <a:rPr lang="ru-RU" sz="1200" b="1" dirty="0" smtClean="0">
                          <a:effectLst/>
                        </a:rPr>
                        <a:t>232 </a:t>
                      </a:r>
                      <a:r>
                        <a:rPr lang="ru-RU" sz="1200" b="1" dirty="0">
                          <a:effectLst/>
                        </a:rPr>
                        <a:t>уч.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по </a:t>
                      </a:r>
                      <a:r>
                        <a:rPr lang="ru-RU" sz="1200" b="1" dirty="0" smtClean="0">
                          <a:effectLst/>
                        </a:rPr>
                        <a:t>профессиональной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ориентации,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113 </a:t>
                      </a:r>
                      <a:r>
                        <a:rPr lang="ru-RU" sz="1200" b="1" dirty="0">
                          <a:effectLst/>
                        </a:rPr>
                        <a:t>уч.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по личным вопросам)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31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1581  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(1337 учащихся,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133 </a:t>
                      </a:r>
                      <a:r>
                        <a:rPr lang="ru-RU" sz="1200" b="1" dirty="0" smtClean="0">
                          <a:effectLst/>
                        </a:rPr>
                        <a:t>дошкольника)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1957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3534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Родители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146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5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810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961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3534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Педагоги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71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218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296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700079" y="813592"/>
            <a:ext cx="6368724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05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Количественный показатель охвата участников образовательного процесса </a:t>
            </a:r>
            <a:br>
              <a:rPr lang="ru-RU" altLang="ru-RU" sz="105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altLang="ru-RU" sz="105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услугами ППС  з</a:t>
            </a:r>
            <a:r>
              <a:rPr lang="ru-RU" altLang="ru-RU" sz="105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а </a:t>
            </a:r>
            <a:r>
              <a:rPr lang="ru-RU" altLang="ru-RU" sz="1050" b="1" dirty="0" smtClean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2018-2019 </a:t>
            </a:r>
            <a:r>
              <a:rPr lang="ru-RU" altLang="ru-RU" sz="105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учебный год</a:t>
            </a:r>
            <a:endParaRPr lang="ru-RU" altLang="ru-RU" sz="135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3112" y="4628957"/>
            <a:ext cx="2213934" cy="16604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96262" y="4636345"/>
            <a:ext cx="2194232" cy="16456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65" y="4628957"/>
            <a:ext cx="1192862" cy="159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5918" y="97691"/>
            <a:ext cx="1278082" cy="78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0" y="11915"/>
            <a:ext cx="896504" cy="913526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17036905"/>
              </p:ext>
            </p:extLst>
          </p:nvPr>
        </p:nvGraphicFramePr>
        <p:xfrm>
          <a:off x="313898" y="953541"/>
          <a:ext cx="8584442" cy="524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262872" y="172724"/>
            <a:ext cx="6603046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11802" y="1141368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1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49672" y="2005367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2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59874" y="2831082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>
                <a:solidFill>
                  <a:prstClr val="white"/>
                </a:solidFill>
              </a:rPr>
              <a:t>3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59874" y="3656797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>
                <a:solidFill>
                  <a:prstClr val="white"/>
                </a:solidFill>
              </a:rPr>
              <a:t>4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49672" y="4482512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5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8539" y="5308227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 smtClean="0">
                <a:solidFill>
                  <a:prstClr val="white"/>
                </a:solidFill>
              </a:rPr>
              <a:t>6</a:t>
            </a:r>
            <a:endParaRPr lang="ru-RU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84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83158397"/>
              </p:ext>
            </p:extLst>
          </p:nvPr>
        </p:nvGraphicFramePr>
        <p:xfrm>
          <a:off x="861237" y="1520457"/>
          <a:ext cx="7459731" cy="1303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601297176"/>
              </p:ext>
            </p:extLst>
          </p:nvPr>
        </p:nvGraphicFramePr>
        <p:xfrm>
          <a:off x="642961" y="3314699"/>
          <a:ext cx="8333509" cy="2873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78169" y="285115"/>
            <a:ext cx="47897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ПЕДАГОГИЧЕСКИЕ КАДРЫ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5305" y="2824234"/>
            <a:ext cx="3279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2018-2019 учебный год</a:t>
            </a:r>
            <a:endParaRPr lang="ru-RU" sz="24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97937" y="0"/>
            <a:ext cx="1646063" cy="1005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964" y="0"/>
            <a:ext cx="951058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13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7496" y="120359"/>
            <a:ext cx="39132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ПОБЕДИТЕЛИ КОНКУРСОВ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ПЕДАГОГИЧЕСКОГО МАСТЕРСТВА </a:t>
            </a:r>
            <a:endParaRPr lang="ru-RU" sz="20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29726" y="5465114"/>
            <a:ext cx="2384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Гибадеева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Гульназ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Рушановна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победитель районного этапа республиканского конкурса «Воспитатель года»</a:t>
            </a:r>
            <a:endParaRPr lang="ru-RU" sz="1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08149" y="2546515"/>
            <a:ext cx="2597727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HiddenHorzOCR"/>
              </a:rPr>
              <a:t>Денисова </a:t>
            </a:r>
            <a:r>
              <a:rPr lang="ru-RU" sz="1000" dirty="0" err="1">
                <a:latin typeface="Times New Roman" panose="02020603050405020304" pitchFamily="18" charset="0"/>
                <a:ea typeface="HiddenHorzOCR"/>
              </a:rPr>
              <a:t>Алефтина</a:t>
            </a:r>
            <a:r>
              <a:rPr lang="ru-RU" sz="1000" dirty="0">
                <a:latin typeface="Times New Roman" panose="02020603050405020304" pitchFamily="18" charset="0"/>
                <a:ea typeface="HiddenHorzOCR"/>
              </a:rPr>
              <a:t> </a:t>
            </a:r>
            <a:r>
              <a:rPr lang="ru-RU" sz="1000" dirty="0" smtClean="0">
                <a:latin typeface="Times New Roman" panose="02020603050405020304" pitchFamily="18" charset="0"/>
                <a:ea typeface="HiddenHorzOCR"/>
              </a:rPr>
              <a:t>Петровна,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HiddenHorzOCR"/>
              </a:rPr>
              <a:t>победитель номинации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HiddenHorzOCR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HiddenHorzOCR"/>
              </a:rPr>
              <a:t>«За профессиональную компетенцию» Всероссийского конкурса «Учитель здоровья России – 2018</a:t>
            </a:r>
            <a:r>
              <a:rPr lang="ru-RU" sz="1000" dirty="0" smtClean="0">
                <a:latin typeface="Times New Roman" panose="02020603050405020304" pitchFamily="18" charset="0"/>
                <a:ea typeface="HiddenHorzOCR"/>
              </a:rPr>
              <a:t>»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496" y="5549752"/>
            <a:ext cx="2794722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Рахматуллина Эльмира </a:t>
            </a:r>
            <a:r>
              <a:rPr lang="ru-RU" sz="10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Рашитовна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 районного этапа Всероссийского конкурса «Учитель года-2019» </a:t>
            </a:r>
            <a:endParaRPr lang="ru-RU" sz="10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1792" y="5372781"/>
            <a:ext cx="26505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Калимуллин</a:t>
            </a: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Айрат </a:t>
            </a:r>
            <a:r>
              <a:rPr lang="ru-RU" sz="1000" dirty="0" err="1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Азатович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 районного этапа республиканского конкурса «Учитель года» в номинации </a:t>
            </a: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«Педагогический дебют»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8446" y="2629114"/>
            <a:ext cx="20315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Челнокова</a:t>
            </a: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Наталия 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Алексеевна,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 </a:t>
            </a: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республиканского этапа конкурса «Мастер-класс учителей родного языка – 2019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0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65613" y="2709596"/>
            <a:ext cx="24629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Хайруллина Гульнара </a:t>
            </a:r>
            <a:r>
              <a:rPr lang="ru-RU" sz="10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Ильмасовна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 </a:t>
            </a: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зонального 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этапа </a:t>
            </a: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республиканского конкурса среди 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педагогов-организаторов</a:t>
            </a:r>
            <a:endParaRPr lang="ru-RU" sz="10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99467" y="2711501"/>
            <a:ext cx="22847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Смелова Наиля </a:t>
            </a:r>
            <a:r>
              <a:rPr lang="ru-RU" sz="1000" dirty="0" err="1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Илгизаровна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победитель зонального этапа  </a:t>
            </a:r>
            <a:r>
              <a:rPr lang="ru-RU" sz="1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республиканского </a:t>
            </a: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конкурса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1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«Секреты дружного класса»</a:t>
            </a:r>
            <a:endParaRPr lang="ru-RU" sz="10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788" y="955673"/>
            <a:ext cx="1224106" cy="1632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948" y="1008905"/>
            <a:ext cx="1166910" cy="15558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5097" y="995302"/>
            <a:ext cx="1269232" cy="1692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2383" y="1035785"/>
            <a:ext cx="1238870" cy="16518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0305" y="3729108"/>
            <a:ext cx="1240751" cy="16543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7937" y="28905"/>
            <a:ext cx="1646063" cy="100592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1713"/>
            <a:ext cx="951058" cy="96325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479" y="3672896"/>
            <a:ext cx="1240883" cy="17407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4" y="3725584"/>
            <a:ext cx="1304065" cy="171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7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0639" y="380419"/>
            <a:ext cx="395646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РАЙОННЫЕ МЕТОДИЧЕСКИЕ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 ОБЪЕДИНЕНИЯ ПЕДАГОГОВ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5062" name="Picture 4" descr="C:\Users\Нина\Pictures\2015-2016 ГГ\молодые учителя\IMG_73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544" y="1601615"/>
            <a:ext cx="2877708" cy="2021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33" y="4165432"/>
            <a:ext cx="2893423" cy="20364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222" y="1546971"/>
            <a:ext cx="2864630" cy="19097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458" y="4014708"/>
            <a:ext cx="3089394" cy="2059595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2337955" y="2296391"/>
            <a:ext cx="4301836" cy="246264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15 РАЙОННЫХ ОБЪЕДИНЕНИЙ</a:t>
            </a:r>
          </a:p>
          <a:p>
            <a:pPr lvl="0" algn="ctr"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Проведено</a:t>
            </a:r>
          </a:p>
          <a:p>
            <a:pPr lvl="0" algn="ctr"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63  районных </a:t>
            </a:r>
            <a:r>
              <a:rPr lang="ru-RU" sz="1600" b="1" dirty="0" smtClean="0">
                <a:solidFill>
                  <a:srgbClr val="002060"/>
                </a:solidFill>
              </a:rPr>
              <a:t>семинаров,</a:t>
            </a:r>
          </a:p>
          <a:p>
            <a:pPr lvl="0" algn="ctr"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12 республиканских семинаров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0676" y="115167"/>
            <a:ext cx="1646063" cy="10059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0" y="0"/>
            <a:ext cx="951058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7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7937" y="140065"/>
            <a:ext cx="1646063" cy="10059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268" y="140065"/>
            <a:ext cx="7886700" cy="9321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УЧИТЕЛЯ,  ПОКАЗАВШИЕ ЛУЧШИЕ РЕЗУЛЬТАТЫ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 УЧЕБНОЙ,  ВОСПИТАТЕЛЬНОЙ и  СПОРТИВНОЙ  ДЕЯТЕЛЬНОСТИ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4850" y="1823263"/>
            <a:ext cx="1842252" cy="13816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4850" y="3359888"/>
            <a:ext cx="1838405" cy="13788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4850" y="4828329"/>
            <a:ext cx="1781699" cy="1336274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18631334"/>
              </p:ext>
            </p:extLst>
          </p:nvPr>
        </p:nvGraphicFramePr>
        <p:xfrm>
          <a:off x="868129" y="1145992"/>
          <a:ext cx="2034559" cy="5018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2934578"/>
              </p:ext>
            </p:extLst>
          </p:nvPr>
        </p:nvGraphicFramePr>
        <p:xfrm>
          <a:off x="3672112" y="1145992"/>
          <a:ext cx="2080101" cy="4954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51058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8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3933</TotalTime>
  <Words>3044</Words>
  <Application>Microsoft Office PowerPoint</Application>
  <PresentationFormat>Экран (4:3)</PresentationFormat>
  <Paragraphs>757</Paragraphs>
  <Slides>56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Тема Office</vt:lpstr>
      <vt:lpstr>Презентация PowerPoint</vt:lpstr>
      <vt:lpstr>Структура  Кайбицкого отдела образования</vt:lpstr>
      <vt:lpstr>Структура сетевой организации методической работы</vt:lpstr>
      <vt:lpstr>Презентация PowerPoint</vt:lpstr>
      <vt:lpstr>НАЦИОНАЛЬНЫЕ ПРОЕКТЫ </vt:lpstr>
      <vt:lpstr>Презентация PowerPoint</vt:lpstr>
      <vt:lpstr>Презентация PowerPoint</vt:lpstr>
      <vt:lpstr>Презентация PowerPoint</vt:lpstr>
      <vt:lpstr>УЧИТЕЛЯ,  ПОКАЗАВШИЕ ЛУЧШИЕ РЕЗУЛЬТАТЫ  В УЧЕБНОЙ,  ВОСПИТАТЕЛЬНОЙ и  СПОРТИВНОЙ 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Федоровский детский сад    в пилотном режиме реализует ФГОС ДО  </vt:lpstr>
      <vt:lpstr>Презентация PowerPoint</vt:lpstr>
      <vt:lpstr>Презентация PowerPoint</vt:lpstr>
      <vt:lpstr>Презентация PowerPoint</vt:lpstr>
      <vt:lpstr>ИТОГИ ПРОВЕДЕНИЯ ЕГЭ В КАЙБИЦКОМ МУНИЦИПАЛЬНОМ РАЙОНЕ В 2019 ГОДУ</vt:lpstr>
      <vt:lpstr>Количество учащихся, набравших 80  и более баллов по предметам</vt:lpstr>
      <vt:lpstr>СРЕДНИЙ БАЛЛ ПО ПРЕДМЕТАМ ЕГЭ  В СРАВНЕНИИ ЗА 3 ГОДА</vt:lpstr>
      <vt:lpstr>Презентация PowerPoint</vt:lpstr>
      <vt:lpstr>Презентация PowerPoint</vt:lpstr>
      <vt:lpstr>Презентация PowerPoint</vt:lpstr>
      <vt:lpstr>РАЙОННЫЙ СРЕДНИЙ БАЛЛ В СРАВНЕНИИ  С РЕСПУБЛИКАНСКИМИ ПОКАЗАТЕЛЯМИ 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ПРОВЕДЕНИЯ ОГЭ В КАЙБИЦКОМ МУНИЦИПАЛЬНОМ РАЙОНЕ В 2019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ОДАРЕННЫЕ ДЕТИ</vt:lpstr>
      <vt:lpstr>Презентация PowerPoint</vt:lpstr>
      <vt:lpstr>Презентация PowerPoint</vt:lpstr>
      <vt:lpstr>Презентация PowerPoint</vt:lpstr>
      <vt:lpstr>РАЗВИТИЕ ИНКЛЮЗИВНОГО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«Образовательный и воспитательный потенциал системы образования Кайбицкого муниципального района»</dc:title>
  <dc:creator>Нина</dc:creator>
  <cp:lastModifiedBy>Мария</cp:lastModifiedBy>
  <cp:revision>486</cp:revision>
  <dcterms:created xsi:type="dcterms:W3CDTF">2018-08-20T11:42:45Z</dcterms:created>
  <dcterms:modified xsi:type="dcterms:W3CDTF">2021-07-19T07:47:05Z</dcterms:modified>
</cp:coreProperties>
</file>